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9" r:id="rId2"/>
    <p:sldId id="302" r:id="rId3"/>
    <p:sldId id="317" r:id="rId4"/>
    <p:sldId id="318" r:id="rId5"/>
    <p:sldId id="319" r:id="rId6"/>
    <p:sldId id="327" r:id="rId7"/>
    <p:sldId id="328" r:id="rId8"/>
    <p:sldId id="324" r:id="rId9"/>
    <p:sldId id="264" r:id="rId10"/>
    <p:sldId id="307" r:id="rId11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8585"/>
    <a:srgbClr val="FF9797"/>
    <a:srgbClr val="BFFCF7"/>
    <a:srgbClr val="FFFDD6"/>
    <a:srgbClr val="FBE8A5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408" autoAdjust="0"/>
  </p:normalViewPr>
  <p:slideViewPr>
    <p:cSldViewPr snapToGrid="0" showGuides="1">
      <p:cViewPr varScale="1">
        <p:scale>
          <a:sx n="73" d="100"/>
          <a:sy n="73" d="100"/>
        </p:scale>
        <p:origin x="830" y="53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4D48-8E8B-885C-3669-B93745CE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1926-149C-D1E1-2FA7-B1A697A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9B0BBC-F4D4-675C-E309-ED6E5EFA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BEC06-62D5-0AE4-ABD1-35A9722C9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32.gif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gif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5EA8-9A35-D163-9C76-85A3F56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224577A-5001-9981-CCEF-1699D4CF4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063399"/>
              </p:ext>
            </p:extLst>
          </p:nvPr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DBE71F6-D8D6-7BEA-06F5-00ACBA8D8871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CBCFD-2F9A-A2E1-F61F-67FC2CB9083C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DCFA8-ABDA-82A4-FC70-FBAD3EE6FB35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35631B6-3E7C-A494-C5E0-9C4844D06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75943"/>
              </p:ext>
            </p:extLst>
          </p:nvPr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081F0021-4367-745C-3617-C0BADF1F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5E1543-7AA1-A200-597F-DDD626B42790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7FF7AD02-1582-FA04-B796-1EE61DEBABE4}"/>
              </a:ext>
            </a:extLst>
          </p:cNvPr>
          <p:cNvSpPr txBox="1"/>
          <p:nvPr/>
        </p:nvSpPr>
        <p:spPr>
          <a:xfrm>
            <a:off x="8666081" y="2069951"/>
            <a:ext cx="116698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</a:t>
            </a:r>
            <a:endParaRPr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5136253-B4B7-5069-C4A5-52CD5A48BF31}"/>
              </a:ext>
            </a:extLst>
          </p:cNvPr>
          <p:cNvGrpSpPr/>
          <p:nvPr/>
        </p:nvGrpSpPr>
        <p:grpSpPr>
          <a:xfrm>
            <a:off x="192088" y="3897599"/>
            <a:ext cx="5828400" cy="2808000"/>
            <a:chOff x="192088" y="3897599"/>
            <a:chExt cx="5828400" cy="2808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9E64559-F31E-13F7-0AE3-50F60F139A00}"/>
                </a:ext>
              </a:extLst>
            </p:cNvPr>
            <p:cNvGrpSpPr/>
            <p:nvPr/>
          </p:nvGrpSpPr>
          <p:grpSpPr>
            <a:xfrm>
              <a:off x="192088" y="3897599"/>
              <a:ext cx="5827365" cy="2808000"/>
              <a:chOff x="192088" y="3897599"/>
              <a:chExt cx="5827365" cy="2808000"/>
            </a:xfrm>
          </p:grpSpPr>
          <p:pic>
            <p:nvPicPr>
              <p:cNvPr id="2" name="그림 1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55221AF-217C-2BF4-15FE-CDF26D6F9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520"/>
              <a:stretch>
                <a:fillRect/>
              </a:stretch>
            </p:blipFill>
            <p:spPr>
              <a:xfrm>
                <a:off x="4827637" y="3897599"/>
                <a:ext cx="1191816" cy="2808000"/>
              </a:xfrm>
              <a:prstGeom prst="rect">
                <a:avLst/>
              </a:prstGeom>
            </p:spPr>
          </p:pic>
          <p:pic>
            <p:nvPicPr>
              <p:cNvPr id="8" name="그림 7" descr="사각형, 라인, 직사각형, 패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518967-32B9-4846-BF3C-1A9A81346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88" y="3897599"/>
                <a:ext cx="5076000" cy="2808000"/>
              </a:xfrm>
              <a:prstGeom prst="rect">
                <a:avLst/>
              </a:prstGeom>
            </p:spPr>
          </p:pic>
        </p:grpSp>
        <p:sp>
          <p:nvSpPr>
            <p:cNvPr id="2257" name="TextBox 2256">
              <a:extLst>
                <a:ext uri="{FF2B5EF4-FFF2-40B4-BE49-F238E27FC236}">
                  <a16:creationId xmlns:a16="http://schemas.microsoft.com/office/drawing/2014/main" id="{E9D3703D-DC94-FAEE-7A26-9638D7EC04C1}"/>
                </a:ext>
              </a:extLst>
            </p:cNvPr>
            <p:cNvSpPr txBox="1"/>
            <p:nvPr/>
          </p:nvSpPr>
          <p:spPr>
            <a:xfrm>
              <a:off x="5396201" y="3922751"/>
              <a:ext cx="604900" cy="1594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18000" rIns="36000" bIns="18000" rtlCol="0" anchor="ctr" anchorCtr="0">
              <a:spAutoFit/>
            </a:bodyPr>
            <a:lstStyle/>
            <a:p>
              <a:pPr algn="ctr">
                <a:spcAft>
                  <a:spcPts val="101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1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칸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: 1x1m 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68DC454-CF8D-6340-AD19-8944059D5CD0}"/>
                </a:ext>
              </a:extLst>
            </p:cNvPr>
            <p:cNvGrpSpPr/>
            <p:nvPr/>
          </p:nvGrpSpPr>
          <p:grpSpPr>
            <a:xfrm>
              <a:off x="192088" y="3897599"/>
              <a:ext cx="2600666" cy="322994"/>
              <a:chOff x="236842" y="3951257"/>
              <a:chExt cx="2600666" cy="322994"/>
            </a:xfrm>
          </p:grpSpPr>
          <p:sp>
            <p:nvSpPr>
              <p:cNvPr id="2258" name="직사각형 2257">
                <a:extLst>
                  <a:ext uri="{FF2B5EF4-FFF2-40B4-BE49-F238E27FC236}">
                    <a16:creationId xmlns:a16="http://schemas.microsoft.com/office/drawing/2014/main" id="{04268E81-5D49-3764-227B-00BE45A7354B}"/>
                  </a:ext>
                </a:extLst>
              </p:cNvPr>
              <p:cNvSpPr/>
              <p:nvPr/>
            </p:nvSpPr>
            <p:spPr>
              <a:xfrm>
                <a:off x="236842" y="3951257"/>
                <a:ext cx="2600666" cy="3229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F007523-764A-BDF0-4142-FB4750BA4EFA}"/>
                  </a:ext>
                </a:extLst>
              </p:cNvPr>
              <p:cNvGrpSpPr/>
              <p:nvPr/>
            </p:nvGrpSpPr>
            <p:grpSpPr>
              <a:xfrm>
                <a:off x="335121" y="4022754"/>
                <a:ext cx="2404109" cy="180000"/>
                <a:chOff x="327542" y="4022754"/>
                <a:chExt cx="2404109" cy="180000"/>
              </a:xfrm>
            </p:grpSpPr>
            <p:grpSp>
              <p:nvGrpSpPr>
                <p:cNvPr id="2260" name="그룹 2259">
                  <a:extLst>
                    <a:ext uri="{FF2B5EF4-FFF2-40B4-BE49-F238E27FC236}">
                      <a16:creationId xmlns:a16="http://schemas.microsoft.com/office/drawing/2014/main" id="{C0D96299-53DC-142E-E41F-66F486BBE3C3}"/>
                    </a:ext>
                  </a:extLst>
                </p:cNvPr>
                <p:cNvGrpSpPr/>
                <p:nvPr/>
              </p:nvGrpSpPr>
              <p:grpSpPr>
                <a:xfrm>
                  <a:off x="327542" y="4022754"/>
                  <a:ext cx="622246" cy="180000"/>
                  <a:chOff x="10376220" y="5903869"/>
                  <a:chExt cx="622246" cy="180000"/>
                </a:xfrm>
              </p:grpSpPr>
              <p:sp>
                <p:nvSpPr>
                  <p:cNvPr id="2267" name="타원 2266">
                    <a:extLst>
                      <a:ext uri="{FF2B5EF4-FFF2-40B4-BE49-F238E27FC236}">
                        <a16:creationId xmlns:a16="http://schemas.microsoft.com/office/drawing/2014/main" id="{B6353468-7EAD-1987-09FF-A5087F95C3A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8" name="TextBox 2267">
                    <a:extLst>
                      <a:ext uri="{FF2B5EF4-FFF2-40B4-BE49-F238E27FC236}">
                        <a16:creationId xmlns:a16="http://schemas.microsoft.com/office/drawing/2014/main" id="{C3F048BB-5C51-EAA9-DA3B-75A463CF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336767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261" name="그룹 2260">
                  <a:extLst>
                    <a:ext uri="{FF2B5EF4-FFF2-40B4-BE49-F238E27FC236}">
                      <a16:creationId xmlns:a16="http://schemas.microsoft.com/office/drawing/2014/main" id="{15CE8527-086D-EF88-CDEE-33AE83D7C5CF}"/>
                    </a:ext>
                  </a:extLst>
                </p:cNvPr>
                <p:cNvGrpSpPr/>
                <p:nvPr/>
              </p:nvGrpSpPr>
              <p:grpSpPr>
                <a:xfrm>
                  <a:off x="1084271" y="4022754"/>
                  <a:ext cx="727729" cy="180000"/>
                  <a:chOff x="11103948" y="5903869"/>
                  <a:chExt cx="727729" cy="180000"/>
                </a:xfrm>
              </p:grpSpPr>
              <p:sp>
                <p:nvSpPr>
                  <p:cNvPr id="2265" name="타원 2264">
                    <a:extLst>
                      <a:ext uri="{FF2B5EF4-FFF2-40B4-BE49-F238E27FC236}">
                        <a16:creationId xmlns:a16="http://schemas.microsoft.com/office/drawing/2014/main" id="{723FFA35-F8D9-C4AB-6B47-69B5D24B0343}"/>
                      </a:ext>
                    </a:extLst>
                  </p:cNvPr>
                  <p:cNvSpPr/>
                  <p:nvPr/>
                </p:nvSpPr>
                <p:spPr>
                  <a:xfrm>
                    <a:off x="11103948" y="5903869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266" name="TextBox 2265">
                    <a:extLst>
                      <a:ext uri="{FF2B5EF4-FFF2-40B4-BE49-F238E27FC236}">
                        <a16:creationId xmlns:a16="http://schemas.microsoft.com/office/drawing/2014/main" id="{453D9617-875D-6E51-4930-6FE8495A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9428" y="5932248"/>
                    <a:ext cx="442249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2A7CA6B-2761-92FD-11C5-A6FB66B2445B}"/>
                    </a:ext>
                  </a:extLst>
                </p:cNvPr>
                <p:cNvGrpSpPr/>
                <p:nvPr/>
              </p:nvGrpSpPr>
              <p:grpSpPr>
                <a:xfrm>
                  <a:off x="1946484" y="4022754"/>
                  <a:ext cx="785167" cy="180000"/>
                  <a:chOff x="10376220" y="5903869"/>
                  <a:chExt cx="785167" cy="180000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075B5DA6-894C-8FAC-4D77-F4F163007529}"/>
                      </a:ext>
                    </a:extLst>
                  </p:cNvPr>
                  <p:cNvSpPr/>
                  <p:nvPr/>
                </p:nvSpPr>
                <p:spPr>
                  <a:xfrm>
                    <a:off x="10376220" y="5903869"/>
                    <a:ext cx="180000" cy="180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8A4E9E1-B931-B018-D09B-FFC2BC987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1699" y="5932252"/>
                    <a:ext cx="499688" cy="1232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최대 사거리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A5FBDA-2C63-D2B8-3246-6DE8FF2CEC06}"/>
                </a:ext>
              </a:extLst>
            </p:cNvPr>
            <p:cNvSpPr/>
            <p:nvPr/>
          </p:nvSpPr>
          <p:spPr>
            <a:xfrm>
              <a:off x="192088" y="3897599"/>
              <a:ext cx="5828400" cy="28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8DC3F37-A98C-6778-9394-31473F8B6D5D}"/>
                </a:ext>
              </a:extLst>
            </p:cNvPr>
            <p:cNvGrpSpPr/>
            <p:nvPr/>
          </p:nvGrpSpPr>
          <p:grpSpPr>
            <a:xfrm>
              <a:off x="409741" y="6051520"/>
              <a:ext cx="1078699" cy="545898"/>
              <a:chOff x="435278" y="5969416"/>
              <a:chExt cx="1078699" cy="54589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88E180-A28D-CD75-1D3F-490F8EB76C35}"/>
                  </a:ext>
                </a:extLst>
              </p:cNvPr>
              <p:cNvSpPr txBox="1"/>
              <p:nvPr/>
            </p:nvSpPr>
            <p:spPr>
              <a:xfrm>
                <a:off x="435280" y="5969416"/>
                <a:ext cx="1078697" cy="1959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ko-KR" altLang="en-US" sz="801" dirty="0"/>
                  <a:t>기본 범위</a:t>
                </a:r>
                <a:endParaRPr lang="en-US" altLang="ko-KR" sz="801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8E58CE3-2BB3-4FA8-027C-7FB965A5AD25}"/>
                  </a:ext>
                </a:extLst>
              </p:cNvPr>
              <p:cNvGrpSpPr/>
              <p:nvPr/>
            </p:nvGrpSpPr>
            <p:grpSpPr>
              <a:xfrm>
                <a:off x="435278" y="6165354"/>
                <a:ext cx="1078697" cy="349960"/>
                <a:chOff x="435278" y="6276085"/>
                <a:chExt cx="1078697" cy="34996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96856FC-D999-E338-96E7-4198B31059BB}"/>
                    </a:ext>
                  </a:extLst>
                </p:cNvPr>
                <p:cNvSpPr/>
                <p:nvPr/>
              </p:nvSpPr>
              <p:spPr>
                <a:xfrm flipH="1">
                  <a:off x="435278" y="6276085"/>
                  <a:ext cx="1078697" cy="3499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59B812-27CA-B63E-02BD-6507A00F6561}"/>
                    </a:ext>
                  </a:extLst>
                </p:cNvPr>
                <p:cNvSpPr txBox="1"/>
                <p:nvPr/>
              </p:nvSpPr>
              <p:spPr>
                <a:xfrm>
                  <a:off x="752576" y="6310235"/>
                  <a:ext cx="402353" cy="259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충격파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{dmg_1}</a:t>
                  </a:r>
                </a:p>
              </p:txBody>
            </p:sp>
          </p:grpSp>
        </p:grpSp>
        <p:pic>
          <p:nvPicPr>
            <p:cNvPr id="20" name="그림 19" descr="원, 클립아트, 그래픽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019C910-B964-43A7-DA20-CCB37C4B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7" y="4969812"/>
              <a:ext cx="878387" cy="87838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6F7478C-02CF-791B-B56D-353DC2756A90}"/>
                </a:ext>
              </a:extLst>
            </p:cNvPr>
            <p:cNvGrpSpPr/>
            <p:nvPr/>
          </p:nvGrpSpPr>
          <p:grpSpPr>
            <a:xfrm>
              <a:off x="1920437" y="6051520"/>
              <a:ext cx="1728002" cy="545138"/>
              <a:chOff x="1649876" y="6013190"/>
              <a:chExt cx="1728002" cy="54513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28360A-5197-83E1-EAC7-C232E4CEEB83}"/>
                  </a:ext>
                </a:extLst>
              </p:cNvPr>
              <p:cNvSpPr txBox="1"/>
              <p:nvPr/>
            </p:nvSpPr>
            <p:spPr>
              <a:xfrm>
                <a:off x="1649878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>
                  <a:spcAft>
                    <a:spcPts val="101"/>
                  </a:spcAft>
                </a:pPr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집중 공략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73A7AE2-B5E2-D3CB-C1FA-0DC2A50D0532}"/>
                  </a:ext>
                </a:extLst>
              </p:cNvPr>
              <p:cNvGrpSpPr/>
              <p:nvPr/>
            </p:nvGrpSpPr>
            <p:grpSpPr>
              <a:xfrm>
                <a:off x="1649876" y="6209128"/>
                <a:ext cx="1728000" cy="349200"/>
                <a:chOff x="1649876" y="6204378"/>
                <a:chExt cx="1728000" cy="349200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368C371-353F-B0B5-1BCF-0F76FD7F34C4}"/>
                    </a:ext>
                  </a:extLst>
                </p:cNvPr>
                <p:cNvSpPr/>
                <p:nvPr/>
              </p:nvSpPr>
              <p:spPr>
                <a:xfrm flipH="1">
                  <a:off x="1649876" y="620437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CDE5278-FF56-62EE-7B1C-C9BD3E674A38}"/>
                    </a:ext>
                  </a:extLst>
                </p:cNvPr>
                <p:cNvSpPr txBox="1"/>
                <p:nvPr/>
              </p:nvSpPr>
              <p:spPr>
                <a:xfrm>
                  <a:off x="2050065" y="6306559"/>
                  <a:ext cx="896079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2" name="그림 21" descr="원, 그래픽, 텍스트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196DB1-E53A-3A24-9819-A2DB4C0E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832" y="5057096"/>
              <a:ext cx="737069" cy="703818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CD59A1A-AB1A-9DC5-C106-964D063ED1E4}"/>
                </a:ext>
              </a:extLst>
            </p:cNvPr>
            <p:cNvGrpSpPr/>
            <p:nvPr/>
          </p:nvGrpSpPr>
          <p:grpSpPr>
            <a:xfrm>
              <a:off x="4077209" y="6051520"/>
              <a:ext cx="1728001" cy="545138"/>
              <a:chOff x="3502844" y="6013190"/>
              <a:chExt cx="1728001" cy="54513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968E08-253A-B6E2-66F8-713B5DA768F8}"/>
                  </a:ext>
                </a:extLst>
              </p:cNvPr>
              <p:cNvSpPr txBox="1"/>
              <p:nvPr/>
            </p:nvSpPr>
            <p:spPr>
              <a:xfrm>
                <a:off x="3502845" y="6013190"/>
                <a:ext cx="1728000" cy="195938"/>
              </a:xfrm>
              <a:prstGeom prst="rect">
                <a:avLst/>
              </a:prstGeom>
              <a:solidFill>
                <a:srgbClr val="DAF6DD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80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ctr"/>
                <a:r>
                  <a:rPr lang="en-US" altLang="ko-KR" sz="801" dirty="0"/>
                  <a:t>2T </a:t>
                </a:r>
                <a:r>
                  <a:rPr lang="ko-KR" altLang="en-US" sz="801" dirty="0"/>
                  <a:t>트라이포드</a:t>
                </a:r>
                <a:r>
                  <a:rPr lang="en-US" altLang="ko-KR" sz="801" dirty="0"/>
                  <a:t> ‘</a:t>
                </a:r>
                <a:r>
                  <a:rPr lang="ko-KR" altLang="en-US" sz="801" dirty="0"/>
                  <a:t>내려치는 창</a:t>
                </a:r>
                <a:r>
                  <a:rPr lang="en-US" altLang="ko-KR" sz="801" dirty="0"/>
                  <a:t>’ </a:t>
                </a:r>
                <a:r>
                  <a:rPr lang="ko-KR" altLang="en-US" sz="801" dirty="0"/>
                  <a:t>선택 시</a:t>
                </a:r>
                <a:endParaRPr lang="en-US" altLang="ko-KR" sz="801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EE9BF6E-6A5A-CFC9-AB8E-8015F32E2928}"/>
                  </a:ext>
                </a:extLst>
              </p:cNvPr>
              <p:cNvGrpSpPr/>
              <p:nvPr/>
            </p:nvGrpSpPr>
            <p:grpSpPr>
              <a:xfrm>
                <a:off x="3502844" y="6209128"/>
                <a:ext cx="1728000" cy="349200"/>
                <a:chOff x="3502844" y="6209128"/>
                <a:chExt cx="1728000" cy="34920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C90F9F1-8895-D03E-96CB-00D6E96AACAF}"/>
                    </a:ext>
                  </a:extLst>
                </p:cNvPr>
                <p:cNvSpPr/>
                <p:nvPr/>
              </p:nvSpPr>
              <p:spPr>
                <a:xfrm flipH="1">
                  <a:off x="3502844" y="6209128"/>
                  <a:ext cx="1728000" cy="349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7C1FF6-3152-A093-6FF7-8324E49658FE}"/>
                    </a:ext>
                  </a:extLst>
                </p:cNvPr>
                <p:cNvSpPr txBox="1"/>
                <p:nvPr/>
              </p:nvSpPr>
              <p:spPr>
                <a:xfrm>
                  <a:off x="3626513" y="6312047"/>
                  <a:ext cx="1449116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공격 범위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20%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감소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원거리 시전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pic>
          <p:nvPicPr>
            <p:cNvPr id="24" name="그림 23" descr="원, 그래픽, 도표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05A19B-15FB-8D68-D3E1-35B06990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865" y="4403502"/>
              <a:ext cx="1094520" cy="14408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3F2E51-989A-25B5-5428-9C67FB8FDD71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8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직사각형 2300">
            <a:extLst>
              <a:ext uri="{FF2B5EF4-FFF2-40B4-BE49-F238E27FC236}">
                <a16:creationId xmlns:a16="http://schemas.microsoft.com/office/drawing/2014/main" id="{F4FF7F24-49C1-7984-5EE2-551D5A67AB17}"/>
              </a:ext>
            </a:extLst>
          </p:cNvPr>
          <p:cNvSpPr/>
          <p:nvPr/>
        </p:nvSpPr>
        <p:spPr>
          <a:xfrm>
            <a:off x="192088" y="158946"/>
            <a:ext cx="11817566" cy="65466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431E37-592C-CC7A-1893-ECDDFFADF2D5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8648928" y="2076295"/>
            <a:chExt cx="3348000" cy="459279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70AC6B-BA15-59E4-ABFC-BE3EC5ACD4F8}"/>
                </a:ext>
              </a:extLst>
            </p:cNvPr>
            <p:cNvGrpSpPr/>
            <p:nvPr/>
          </p:nvGrpSpPr>
          <p:grpSpPr>
            <a:xfrm>
              <a:off x="8648928" y="2076295"/>
              <a:ext cx="3348000" cy="4592793"/>
              <a:chOff x="8648928" y="2076295"/>
              <a:chExt cx="3348000" cy="4592793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25BB59-93B0-2510-5ACA-A707526CFE51}"/>
                  </a:ext>
                </a:extLst>
              </p:cNvPr>
              <p:cNvGrpSpPr/>
              <p:nvPr/>
            </p:nvGrpSpPr>
            <p:grpSpPr>
              <a:xfrm>
                <a:off x="8648928" y="2076295"/>
                <a:ext cx="3348000" cy="4592793"/>
                <a:chOff x="8648928" y="2091461"/>
                <a:chExt cx="3348000" cy="4592793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68AD9AE-08A8-87A3-5352-36EC62133BB9}"/>
                    </a:ext>
                  </a:extLst>
                </p:cNvPr>
                <p:cNvGrpSpPr/>
                <p:nvPr/>
              </p:nvGrpSpPr>
              <p:grpSpPr>
                <a:xfrm>
                  <a:off x="8648928" y="2091461"/>
                  <a:ext cx="3348000" cy="4592793"/>
                  <a:chOff x="4706848" y="2091461"/>
                  <a:chExt cx="3348000" cy="4592793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E7DF612A-9F1D-F25C-1BC9-82A180BC1BA1}"/>
                      </a:ext>
                    </a:extLst>
                  </p:cNvPr>
                  <p:cNvGrpSpPr/>
                  <p:nvPr/>
                </p:nvGrpSpPr>
                <p:grpSpPr>
                  <a:xfrm>
                    <a:off x="4706848" y="2091461"/>
                    <a:ext cx="3348000" cy="4592793"/>
                    <a:chOff x="8648928" y="2091461"/>
                    <a:chExt cx="3348000" cy="4592793"/>
                  </a:xfrm>
                </p:grpSpPr>
                <p:sp>
                  <p:nvSpPr>
                    <p:cNvPr id="2298" name="직사각형 2297">
                      <a:extLst>
                        <a:ext uri="{FF2B5EF4-FFF2-40B4-BE49-F238E27FC236}">
                          <a16:creationId xmlns:a16="http://schemas.microsoft.com/office/drawing/2014/main" id="{31B0FC22-6E05-915E-5E0F-9E22BB3EB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8928" y="2091461"/>
                      <a:ext cx="3348000" cy="4592793"/>
                    </a:xfrm>
                    <a:prstGeom prst="rect">
                      <a:avLst/>
                    </a:prstGeom>
                    <a:solidFill>
                      <a:srgbClr val="14161B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2299" name="그림 2298" descr="블랙, 어둠, 예술, 대칭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50473CC-E6F0-5589-2570-164167392F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1">
                          <a:shade val="45000"/>
                          <a:satMod val="135000"/>
                        </a:schemeClr>
                        <a:prstClr val="white"/>
                      </a:duotone>
                      <a:alphaModFix amt="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59010" y="3501204"/>
                      <a:ext cx="1727837" cy="17733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AEEEAF44-D224-69EE-C98E-AEBE208BF613}"/>
                      </a:ext>
                    </a:extLst>
                  </p:cNvPr>
                  <p:cNvGrpSpPr/>
                  <p:nvPr/>
                </p:nvGrpSpPr>
                <p:grpSpPr>
                  <a:xfrm>
                    <a:off x="4889297" y="2195741"/>
                    <a:ext cx="2983103" cy="1322110"/>
                    <a:chOff x="4889297" y="2195741"/>
                    <a:chExt cx="2983103" cy="1322110"/>
                  </a:xfrm>
                </p:grpSpPr>
                <p:grpSp>
                  <p:nvGrpSpPr>
                    <p:cNvPr id="2279" name="그룹 2278">
                      <a:extLst>
                        <a:ext uri="{FF2B5EF4-FFF2-40B4-BE49-F238E27FC236}">
                          <a16:creationId xmlns:a16="http://schemas.microsoft.com/office/drawing/2014/main" id="{B6218E26-F09E-D803-5F0D-AD09D3DD7E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297" y="2195741"/>
                      <a:ext cx="2983103" cy="374399"/>
                      <a:chOff x="329248" y="1118183"/>
                      <a:chExt cx="2983103" cy="374399"/>
                    </a:xfrm>
                  </p:grpSpPr>
                  <p:cxnSp>
                    <p:nvCxnSpPr>
                      <p:cNvPr id="2295" name="직선 연결선 2294">
                        <a:extLst>
                          <a:ext uri="{FF2B5EF4-FFF2-40B4-BE49-F238E27FC236}">
                            <a16:creationId xmlns:a16="http://schemas.microsoft.com/office/drawing/2014/main" id="{125EFA74-90F5-0BAF-178B-AB4FD03783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1305382"/>
                        <a:ext cx="2977756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96" name="그림 2295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BEC462E-805A-AA8E-9D35-A628E247CAE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6101" y="1118183"/>
                        <a:ext cx="354745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97" name="TextBox 2296">
                        <a:extLst>
                          <a:ext uri="{FF2B5EF4-FFF2-40B4-BE49-F238E27FC236}">
                            <a16:creationId xmlns:a16="http://schemas.microsoft.com/office/drawing/2014/main" id="{2E4FCE70-1A17-1EC3-93BC-1785EE10A6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1313076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파티 기여도 향상</a:t>
                        </a:r>
                        <a:r>
                          <a:rPr lang="en-US" altLang="ko-KR" sz="9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sp>
                  <p:nvSpPr>
                    <p:cNvPr id="2280" name="TextBox 2279">
                      <a:extLst>
                        <a:ext uri="{FF2B5EF4-FFF2-40B4-BE49-F238E27FC236}">
                          <a16:creationId xmlns:a16="http://schemas.microsoft.com/office/drawing/2014/main" id="{C4128A13-935E-EA69-7D56-213A290F0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8534" y="3394740"/>
                      <a:ext cx="764632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무력화 단계 증가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1" name="TextBox 2280">
                      <a:extLst>
                        <a:ext uri="{FF2B5EF4-FFF2-40B4-BE49-F238E27FC236}">
                          <a16:creationId xmlns:a16="http://schemas.microsoft.com/office/drawing/2014/main" id="{F50891FF-9B3D-259F-AD08-131E6FF88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504" y="3147186"/>
                      <a:ext cx="368691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뇌진탕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2" name="그룹 2281">
                      <a:extLst>
                        <a:ext uri="{FF2B5EF4-FFF2-40B4-BE49-F238E27FC236}">
                          <a16:creationId xmlns:a16="http://schemas.microsoft.com/office/drawing/2014/main" id="{8331692A-7BE8-FBCE-8B7A-20C2F0164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6849" y="2679186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293" name="타원 2292">
                        <a:extLst>
                          <a:ext uri="{FF2B5EF4-FFF2-40B4-BE49-F238E27FC236}">
                            <a16:creationId xmlns:a16="http://schemas.microsoft.com/office/drawing/2014/main" id="{AC730341-F89F-F196-2572-E5C5AB72B1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4" name="그림 2293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C2E20EBD-BCA3-17D9-2664-A9FFEE8D4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3" name="TextBox 2282">
                      <a:extLst>
                        <a:ext uri="{FF2B5EF4-FFF2-40B4-BE49-F238E27FC236}">
                          <a16:creationId xmlns:a16="http://schemas.microsoft.com/office/drawing/2014/main" id="{5B0E72A3-621C-4C96-2F40-BCEB512C3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41888" y="3394740"/>
                      <a:ext cx="54662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ko-KR" altLang="en-US" dirty="0"/>
                        <a:t> 시너지 </a:t>
                      </a:r>
                      <a:r>
                        <a:rPr lang="ko-KR" altLang="en-US"/>
                        <a:t>효과 </a:t>
                      </a:r>
                      <a:endParaRPr lang="en-US" altLang="ko-KR" dirty="0"/>
                    </a:p>
                  </p:txBody>
                </p:sp>
                <p:sp>
                  <p:nvSpPr>
                    <p:cNvPr id="2284" name="TextBox 2283">
                      <a:extLst>
                        <a:ext uri="{FF2B5EF4-FFF2-40B4-BE49-F238E27FC236}">
                          <a16:creationId xmlns:a16="http://schemas.microsoft.com/office/drawing/2014/main" id="{4AB23312-50F0-701A-69EB-6CB7EBA184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61926" y="3147186"/>
                      <a:ext cx="506549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약점 공략 </a:t>
                      </a:r>
                      <a:endParaRPr lang="en-US" altLang="ko-KR" dirty="0"/>
                    </a:p>
                  </p:txBody>
                </p:sp>
                <p:grpSp>
                  <p:nvGrpSpPr>
                    <p:cNvPr id="2285" name="그룹 2284">
                      <a:extLst>
                        <a:ext uri="{FF2B5EF4-FFF2-40B4-BE49-F238E27FC236}">
                          <a16:creationId xmlns:a16="http://schemas.microsoft.com/office/drawing/2014/main" id="{DF53FD11-0B7C-D351-6EE0-6DC67FA1A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201" y="2679186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291" name="타원 2290">
                        <a:extLst>
                          <a:ext uri="{FF2B5EF4-FFF2-40B4-BE49-F238E27FC236}">
                            <a16:creationId xmlns:a16="http://schemas.microsoft.com/office/drawing/2014/main" id="{09B1F69B-463D-4C5A-E884-17EADCE7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2" name="그림 2291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602535EC-B8D1-7FA4-7F09-2FE954CD50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6" name="TextBox 2285">
                      <a:extLst>
                        <a:ext uri="{FF2B5EF4-FFF2-40B4-BE49-F238E27FC236}">
                          <a16:creationId xmlns:a16="http://schemas.microsoft.com/office/drawing/2014/main" id="{B5DB91B3-16C9-10C1-7486-A0D6C0430C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87424" y="3147186"/>
                      <a:ext cx="718145" cy="247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72000" rIns="0" bIns="3600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부위파괴 강화 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grpSp>
                  <p:nvGrpSpPr>
                    <p:cNvPr id="2287" name="그룹 2286">
                      <a:extLst>
                        <a:ext uri="{FF2B5EF4-FFF2-40B4-BE49-F238E27FC236}">
                          <a16:creationId xmlns:a16="http://schemas.microsoft.com/office/drawing/2014/main" id="{08B26BE7-5BA8-6CB5-4B34-11C8F4C522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2497" y="2679186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289" name="타원 2288">
                        <a:extLst>
                          <a:ext uri="{FF2B5EF4-FFF2-40B4-BE49-F238E27FC236}">
                            <a16:creationId xmlns:a16="http://schemas.microsoft.com/office/drawing/2014/main" id="{DD92CB4C-5D3E-8202-429F-061F62052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290" name="그림 2289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995C6497-1711-7136-02E9-54993C86A1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288" name="TextBox 2287">
                      <a:extLst>
                        <a:ext uri="{FF2B5EF4-FFF2-40B4-BE49-F238E27FC236}">
                          <a16:creationId xmlns:a16="http://schemas.microsoft.com/office/drawing/2014/main" id="{8B2BBE74-D5E7-F132-036C-AA99B71E38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1470" y="3394740"/>
                      <a:ext cx="67005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파괴 레벨 증가 </a:t>
                      </a:r>
                      <a:endPara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A9BA85FB-AAEE-5D22-18F1-1ED032CC8DC2}"/>
                      </a:ext>
                    </a:extLst>
                  </p:cNvPr>
                  <p:cNvGrpSpPr/>
                  <p:nvPr/>
                </p:nvGrpSpPr>
                <p:grpSpPr>
                  <a:xfrm>
                    <a:off x="4889575" y="3658160"/>
                    <a:ext cx="2982547" cy="1322110"/>
                    <a:chOff x="4889575" y="3672146"/>
                    <a:chExt cx="2982547" cy="1322110"/>
                  </a:xfrm>
                </p:grpSpPr>
                <p:grpSp>
                  <p:nvGrpSpPr>
                    <p:cNvPr id="2241" name="그룹 2240">
                      <a:extLst>
                        <a:ext uri="{FF2B5EF4-FFF2-40B4-BE49-F238E27FC236}">
                          <a16:creationId xmlns:a16="http://schemas.microsoft.com/office/drawing/2014/main" id="{574658E4-E9DD-1F11-FCB9-B5C909E33B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9575" y="3672146"/>
                      <a:ext cx="2982547" cy="374399"/>
                      <a:chOff x="329248" y="2514129"/>
                      <a:chExt cx="2982547" cy="374399"/>
                    </a:xfrm>
                  </p:grpSpPr>
                  <p:cxnSp>
                    <p:nvCxnSpPr>
                      <p:cNvPr id="2276" name="직선 연결선 2275">
                        <a:extLst>
                          <a:ext uri="{FF2B5EF4-FFF2-40B4-BE49-F238E27FC236}">
                            <a16:creationId xmlns:a16="http://schemas.microsoft.com/office/drawing/2014/main" id="{8D74DFCC-E4FB-7D17-BEFA-30B94A4E51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4595" y="2701328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2277" name="그림 2276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FED1B72A-6742-E549-1A10-AB05E16B0B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4329" y="2514129"/>
                        <a:ext cx="357733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278" name="TextBox 2277">
                        <a:extLst>
                          <a:ext uri="{FF2B5EF4-FFF2-40B4-BE49-F238E27FC236}">
                            <a16:creationId xmlns:a16="http://schemas.microsoft.com/office/drawing/2014/main" id="{EF33118B-750D-2915-164A-9E72AAF34A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2709022"/>
                        <a:ext cx="91691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전투 스타일 변화</a:t>
                        </a:r>
                        <a:r>
                          <a:rPr lang="en-US" altLang="ko-KR" sz="900" b="1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 </a:t>
                        </a:r>
                      </a:p>
                    </p:txBody>
                  </p:sp>
                </p:grpSp>
                <p:grpSp>
                  <p:nvGrpSpPr>
                    <p:cNvPr id="2242" name="그룹 2241">
                      <a:extLst>
                        <a:ext uri="{FF2B5EF4-FFF2-40B4-BE49-F238E27FC236}">
                          <a16:creationId xmlns:a16="http://schemas.microsoft.com/office/drawing/2014/main" id="{7ECFAC1F-D669-E4DB-A971-5339E41BD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11470" y="4155591"/>
                      <a:ext cx="2709904" cy="838665"/>
                      <a:chOff x="5011470" y="4155591"/>
                      <a:chExt cx="2709904" cy="838665"/>
                    </a:xfrm>
                  </p:grpSpPr>
                  <p:sp>
                    <p:nvSpPr>
                      <p:cNvPr id="2245" name="TextBox 2244">
                        <a:extLst>
                          <a:ext uri="{FF2B5EF4-FFF2-40B4-BE49-F238E27FC236}">
                            <a16:creationId xmlns:a16="http://schemas.microsoft.com/office/drawing/2014/main" id="{BFAA00C5-FE6D-C909-53D1-F3F216BEC0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45822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기절 효과 추가 </a:t>
                        </a:r>
                      </a:p>
                    </p:txBody>
                  </p:sp>
                  <p:sp>
                    <p:nvSpPr>
                      <p:cNvPr id="2246" name="TextBox 2245">
                        <a:extLst>
                          <a:ext uri="{FF2B5EF4-FFF2-40B4-BE49-F238E27FC236}">
                            <a16:creationId xmlns:a16="http://schemas.microsoft.com/office/drawing/2014/main" id="{98116D2E-C5A8-281A-E352-094AF09F2F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27575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대지 파괴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47" name="그룹 2246">
                        <a:extLst>
                          <a:ext uri="{FF2B5EF4-FFF2-40B4-BE49-F238E27FC236}">
                            <a16:creationId xmlns:a16="http://schemas.microsoft.com/office/drawing/2014/main" id="{2FE2D672-9F23-F116-42C0-3F4F68FEE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46849" y="4155591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274" name="타원 2273">
                          <a:extLst>
                            <a:ext uri="{FF2B5EF4-FFF2-40B4-BE49-F238E27FC236}">
                              <a16:creationId xmlns:a16="http://schemas.microsoft.com/office/drawing/2014/main" id="{019D45BF-1E6B-0811-4EA9-75D537DA3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5" name="그림 2274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6726723B-451A-93C2-0BFA-D98BC42D15B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48" name="TextBox 2247">
                        <a:extLst>
                          <a:ext uri="{FF2B5EF4-FFF2-40B4-BE49-F238E27FC236}">
                            <a16:creationId xmlns:a16="http://schemas.microsoft.com/office/drawing/2014/main" id="{516C8D0B-19A5-E1D3-49F4-E4CA8B3164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41888" y="4871145"/>
                        <a:ext cx="54662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원거리 시전 </a:t>
                        </a:r>
                      </a:p>
                    </p:txBody>
                  </p:sp>
                  <p:sp>
                    <p:nvSpPr>
                      <p:cNvPr id="2249" name="TextBox 2248">
                        <a:extLst>
                          <a:ext uri="{FF2B5EF4-FFF2-40B4-BE49-F238E27FC236}">
                            <a16:creationId xmlns:a16="http://schemas.microsoft.com/office/drawing/2014/main" id="{FD6DFE09-000A-993C-99D0-214EF2E019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9027" y="4623591"/>
                        <a:ext cx="612347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en-US" altLang="ko-KR" dirty="0"/>
                          <a:t> </a:t>
                        </a:r>
                        <a:r>
                          <a:rPr lang="ko-KR" altLang="en-US" dirty="0"/>
                          <a:t>내려치는 창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0" name="그룹 2249">
                        <a:extLst>
                          <a:ext uri="{FF2B5EF4-FFF2-40B4-BE49-F238E27FC236}">
                            <a16:creationId xmlns:a16="http://schemas.microsoft.com/office/drawing/2014/main" id="{76921111-E6C4-95D4-867D-89969D7976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81198" y="4155591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272" name="타원 2271">
                          <a:extLst>
                            <a:ext uri="{FF2B5EF4-FFF2-40B4-BE49-F238E27FC236}">
                              <a16:creationId xmlns:a16="http://schemas.microsoft.com/office/drawing/2014/main" id="{EAD533F3-F1F5-8F39-4FF9-DD3E737406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73" name="그림 2272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C3B47511-C52A-A185-6C68-9252302E8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251" name="TextBox 2250">
                        <a:extLst>
                          <a:ext uri="{FF2B5EF4-FFF2-40B4-BE49-F238E27FC236}">
                            <a16:creationId xmlns:a16="http://schemas.microsoft.com/office/drawing/2014/main" id="{71FE4FA2-1194-D4C0-4137-E5D288E17B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1470" y="4871145"/>
                        <a:ext cx="670055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시전 시간 감소 </a:t>
                        </a:r>
                      </a:p>
                    </p:txBody>
                  </p:sp>
                  <p:sp>
                    <p:nvSpPr>
                      <p:cNvPr id="2252" name="TextBox 2251">
                        <a:extLst>
                          <a:ext uri="{FF2B5EF4-FFF2-40B4-BE49-F238E27FC236}">
                            <a16:creationId xmlns:a16="http://schemas.microsoft.com/office/drawing/2014/main" id="{4974A854-D762-19FE-33B0-61D393D245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93223" y="4623591"/>
                        <a:ext cx="506549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 집중 공략 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2253" name="그룹 2252">
                        <a:extLst>
                          <a:ext uri="{FF2B5EF4-FFF2-40B4-BE49-F238E27FC236}">
                            <a16:creationId xmlns:a16="http://schemas.microsoft.com/office/drawing/2014/main" id="{B0437CE2-B51A-FA2A-4EDD-2357C02A2C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12497" y="4155591"/>
                        <a:ext cx="468000" cy="468000"/>
                        <a:chOff x="416330" y="2636726"/>
                        <a:chExt cx="468000" cy="468000"/>
                      </a:xfrm>
                    </p:grpSpPr>
                    <p:sp>
                      <p:nvSpPr>
                        <p:cNvPr id="2254" name="타원 2253">
                          <a:extLst>
                            <a:ext uri="{FF2B5EF4-FFF2-40B4-BE49-F238E27FC236}">
                              <a16:creationId xmlns:a16="http://schemas.microsoft.com/office/drawing/2014/main" id="{2A8A4EBA-D001-A072-5159-08184E3F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6330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255" name="그림 2254" descr="그린, 상징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D1622D94-7371-1CC9-644A-B8E0F6B546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330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034F0C2B-B212-7E92-B110-E833D650C229}"/>
                      </a:ext>
                    </a:extLst>
                  </p:cNvPr>
                  <p:cNvGrpSpPr/>
                  <p:nvPr/>
                </p:nvGrpSpPr>
                <p:grpSpPr>
                  <a:xfrm>
                    <a:off x="4888828" y="5120580"/>
                    <a:ext cx="2984040" cy="1437600"/>
                    <a:chOff x="4888828" y="5120580"/>
                    <a:chExt cx="2984040" cy="1437600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A37F3E-D5CD-AC55-2491-931A95CA4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8828" y="5120580"/>
                      <a:ext cx="2984040" cy="374399"/>
                      <a:chOff x="329248" y="3910075"/>
                      <a:chExt cx="2984040" cy="374399"/>
                    </a:xfrm>
                  </p:grpSpPr>
                  <p:cxnSp>
                    <p:nvCxnSpPr>
                      <p:cNvPr id="54" name="직선 연결선 53">
                        <a:extLst>
                          <a:ext uri="{FF2B5EF4-FFF2-40B4-BE49-F238E27FC236}">
                            <a16:creationId xmlns:a16="http://schemas.microsoft.com/office/drawing/2014/main" id="{F2330789-5172-8169-3DA8-AD2B54F125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36088" y="4097274"/>
                        <a:ext cx="2977200" cy="0"/>
                      </a:xfrm>
                      <a:prstGeom prst="line">
                        <a:avLst/>
                      </a:prstGeom>
                      <a:ln w="3175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5" name="그림 54" descr="스크린샷, 폰트, 상징, 그래픽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9C5003E-B17C-6CB9-2B91-682491E2EDC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647695" y="3910075"/>
                        <a:ext cx="353987" cy="37439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B0BE6F43-EC7D-3F1F-C201-3AAA4BD49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248" y="4104968"/>
                        <a:ext cx="1013098" cy="1748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36000" rIns="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[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스킬의 방향성 결정</a:t>
                        </a:r>
                        <a:r>
                          <a:rPr lang="en-US" altLang="ko-KR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  <a:r>
                          <a:rPr lang="ko-KR" altLang="en-US" sz="900" b="1" dirty="0">
                            <a:solidFill>
                              <a:srgbClr val="FFC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rPr>
                          <a:t> </a:t>
                        </a:r>
                        <a:endParaRPr lang="en-US" altLang="ko-KR" sz="900" b="1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CF08D5EF-D353-32FB-4B60-2C410453A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94795" y="5596405"/>
                      <a:ext cx="1907186" cy="961775"/>
                      <a:chOff x="5394795" y="5596405"/>
                      <a:chExt cx="1907186" cy="961775"/>
                    </a:xfrm>
                  </p:grpSpPr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FE7121F5-8CFE-41DA-FEA7-BC9724AA34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4795" y="6311959"/>
                        <a:ext cx="937756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재사용 대기 시간 감소</a:t>
                        </a:r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85740BE-E5D8-7F40-E317-708315BE66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36046" y="6064405"/>
                        <a:ext cx="455253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빠른 준비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9C0E9628-101F-4B9C-0866-F4DEAE52B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29672" y="5596405"/>
                        <a:ext cx="468000" cy="468000"/>
                        <a:chOff x="2311631" y="4239327"/>
                        <a:chExt cx="468000" cy="468000"/>
                      </a:xfrm>
                    </p:grpSpPr>
                    <p:sp>
                      <p:nvSpPr>
                        <p:cNvPr id="51" name="타원 50">
                          <a:extLst>
                            <a:ext uri="{FF2B5EF4-FFF2-40B4-BE49-F238E27FC236}">
                              <a16:creationId xmlns:a16="http://schemas.microsoft.com/office/drawing/2014/main" id="{7B762A42-F747-ED03-0845-8923AEDA54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1163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3" name="그림 52" descr="모래 시계, 정물 사진, 빛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9B09FC14-FB9E-48B6-D6B7-9C017400B3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163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B0A3365-95B7-7B20-2A3C-E1ACAA242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4068" y="6311959"/>
                        <a:ext cx="807913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게이지를 소모하여 </a:t>
                        </a:r>
                      </a:p>
                      <a:p>
                        <a:r>
                          <a:rPr lang="ko-KR" altLang="en-US" dirty="0"/>
                          <a:t>피해량 증가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34BADA1-746D-5443-042A-89EB7374EA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7499" y="6064405"/>
                        <a:ext cx="561051" cy="247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72000" rIns="0" bIns="3600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algn="ctr">
                          <a:defRPr sz="900" b="1">
                            <a:solidFill>
                              <a:schemeClr val="bg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  <a:cs typeface="Pretendard Variable Medium" panose="02000003000000020004" pitchFamily="2" charset="-127"/>
                          </a:defRPr>
                        </a:lvl1pPr>
                      </a:lstStyle>
                      <a:p>
                        <a:r>
                          <a:rPr lang="ko-KR" altLang="en-US" dirty="0"/>
                          <a:t>최후의 판단</a:t>
                        </a:r>
                        <a:endParaRPr lang="en-US" altLang="ko-KR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A8319C3A-96A3-339D-BA1E-5BEB0942A1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64025" y="5596405"/>
                        <a:ext cx="468000" cy="468000"/>
                        <a:chOff x="698721" y="4239327"/>
                        <a:chExt cx="468000" cy="468000"/>
                      </a:xfrm>
                    </p:grpSpPr>
                    <p:sp>
                      <p:nvSpPr>
                        <p:cNvPr id="49" name="타원 48">
                          <a:extLst>
                            <a:ext uri="{FF2B5EF4-FFF2-40B4-BE49-F238E27FC236}">
                              <a16:creationId xmlns:a16="http://schemas.microsoft.com/office/drawing/2014/main" id="{3E8CCCA2-901F-DCB0-1CB0-FFFD102A5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8721" y="4239327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rgbClr val="FFC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50" name="그림 49" descr="상징, 호박, 양초, 노랑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5B969B84-7D2A-7EB3-568B-FDADC9D1F9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8721" y="4239327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A9376528-D3D5-F7F5-23A2-F3D679587C4E}"/>
                    </a:ext>
                  </a:extLst>
                </p:cNvPr>
                <p:cNvGrpSpPr/>
                <p:nvPr/>
              </p:nvGrpSpPr>
              <p:grpSpPr>
                <a:xfrm>
                  <a:off x="10458420" y="2106868"/>
                  <a:ext cx="1369482" cy="141286"/>
                  <a:chOff x="8398810" y="2108948"/>
                  <a:chExt cx="1369482" cy="141286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FCEE7EC-9E40-3977-54B7-7567B037722B}"/>
                      </a:ext>
                    </a:extLst>
                  </p:cNvPr>
                  <p:cNvSpPr txBox="1"/>
                  <p:nvPr/>
                </p:nvSpPr>
                <p:spPr>
                  <a:xfrm>
                    <a:off x="9266552" y="2108948"/>
                    <a:ext cx="501740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이펙트 변경</a:t>
                    </a:r>
                    <a:endParaRPr lang="en-US" altLang="ko-KR" dirty="0"/>
                  </a:p>
                </p:txBody>
              </p:sp>
              <p:sp>
                <p:nvSpPr>
                  <p:cNvPr id="26" name="별: 꼭짓점 5개 25">
                    <a:extLst>
                      <a:ext uri="{FF2B5EF4-FFF2-40B4-BE49-F238E27FC236}">
                        <a16:creationId xmlns:a16="http://schemas.microsoft.com/office/drawing/2014/main" id="{9E323C22-DE65-BB11-F712-9E9FDF852D7B}"/>
                      </a:ext>
                    </a:extLst>
                  </p:cNvPr>
                  <p:cNvSpPr/>
                  <p:nvPr/>
                </p:nvSpPr>
                <p:spPr>
                  <a:xfrm>
                    <a:off x="9083256" y="2111962"/>
                    <a:ext cx="135256" cy="135256"/>
                  </a:xfrm>
                  <a:prstGeom prst="star5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7784F6D-7596-770E-F8D4-A7B1FB4799A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2106" y="2108948"/>
                    <a:ext cx="407163" cy="141286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/>
                      <a:t>모션 변경</a:t>
                    </a:r>
                    <a:endParaRPr lang="en-US" altLang="ko-KR" dirty="0"/>
                  </a:p>
                </p:txBody>
              </p:sp>
              <p:sp>
                <p:nvSpPr>
                  <p:cNvPr id="28" name="별: 꼭짓점 5개 27">
                    <a:extLst>
                      <a:ext uri="{FF2B5EF4-FFF2-40B4-BE49-F238E27FC236}">
                        <a16:creationId xmlns:a16="http://schemas.microsoft.com/office/drawing/2014/main" id="{39CADAFE-3F0D-D972-CDB0-19DCA2600580}"/>
                      </a:ext>
                    </a:extLst>
                  </p:cNvPr>
                  <p:cNvSpPr/>
                  <p:nvPr/>
                </p:nvSpPr>
                <p:spPr>
                  <a:xfrm>
                    <a:off x="8398810" y="2111962"/>
                    <a:ext cx="135256" cy="135256"/>
                  </a:xfrm>
                  <a:prstGeom prst="star5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2" name="별: 꼭짓점 5개 21">
                <a:extLst>
                  <a:ext uri="{FF2B5EF4-FFF2-40B4-BE49-F238E27FC236}">
                    <a16:creationId xmlns:a16="http://schemas.microsoft.com/office/drawing/2014/main" id="{9B5D3E18-8BD3-9076-306D-C828039DDAEF}"/>
                  </a:ext>
                </a:extLst>
              </p:cNvPr>
              <p:cNvSpPr/>
              <p:nvPr/>
            </p:nvSpPr>
            <p:spPr>
              <a:xfrm>
                <a:off x="9403510" y="4135545"/>
                <a:ext cx="135256" cy="135256"/>
              </a:xfrm>
              <a:prstGeom prst="star5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E472B62-8984-6C2A-3FFC-58CC745EA3C5}"/>
                </a:ext>
              </a:extLst>
            </p:cNvPr>
            <p:cNvSpPr/>
            <p:nvPr/>
          </p:nvSpPr>
          <p:spPr>
            <a:xfrm>
              <a:off x="11475298" y="4135545"/>
              <a:ext cx="135256" cy="135256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4ED38A9-D85B-1133-C529-F865B4F02A2B}"/>
                </a:ext>
              </a:extLst>
            </p:cNvPr>
            <p:cNvSpPr/>
            <p:nvPr/>
          </p:nvSpPr>
          <p:spPr>
            <a:xfrm>
              <a:off x="10440947" y="4135545"/>
              <a:ext cx="135256" cy="13525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9482E52-4695-6225-5A10-871E7A32B2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042036"/>
                      <a:ext cx="512884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64A348-0553-3304-5B03-1E6A009F85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695017"/>
                      <a:ext cx="433182" cy="14541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28800" tIns="3600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 변경</a:t>
                      </a:r>
                      <a:r>
                        <a:rPr lang="en-US" altLang="ko-KR" sz="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B257996-1BA7-7CBD-779E-42F7BE51C0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389055"/>
                    <a:ext cx="732062" cy="14541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wrap="none" lIns="28800" tIns="36000" rIns="0" bIns="0" rtlCol="0" anchor="ctr" anchorCtr="0">
                    <a:spAutoFit/>
                  </a:bodyPr>
                  <a:lstStyle/>
                  <a:p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&amp;</a:t>
                    </a:r>
                    <a:r>
                      <a:rPr lang="ko-KR" altLang="en-US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생략</a:t>
                    </a:r>
                    <a:r>
                      <a:rPr lang="en-US" altLang="ko-KR" sz="60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</a:t>
            </a: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E2144-91BB-D9DD-5CF0-35830782CB93}"/>
              </a:ext>
            </a:extLst>
          </p:cNvPr>
          <p:cNvGrpSpPr/>
          <p:nvPr/>
        </p:nvGrpSpPr>
        <p:grpSpPr>
          <a:xfrm>
            <a:off x="372962" y="1074900"/>
            <a:ext cx="11446077" cy="4708201"/>
            <a:chOff x="372962" y="1074900"/>
            <a:chExt cx="11446077" cy="4708201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2F83E9C-405F-244B-C840-AB39B879EA86}"/>
                </a:ext>
              </a:extLst>
            </p:cNvPr>
            <p:cNvSpPr/>
            <p:nvPr/>
          </p:nvSpPr>
          <p:spPr>
            <a:xfrm>
              <a:off x="3956444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2" name="그룹 2241">
              <a:extLst>
                <a:ext uri="{FF2B5EF4-FFF2-40B4-BE49-F238E27FC236}">
                  <a16:creationId xmlns:a16="http://schemas.microsoft.com/office/drawing/2014/main" id="{638ED27B-B9DC-BD4A-D57D-C406258FA5BB}"/>
                </a:ext>
              </a:extLst>
            </p:cNvPr>
            <p:cNvGrpSpPr/>
            <p:nvPr/>
          </p:nvGrpSpPr>
          <p:grpSpPr>
            <a:xfrm>
              <a:off x="372962" y="1074900"/>
              <a:ext cx="3407171" cy="4708201"/>
              <a:chOff x="192088" y="734209"/>
              <a:chExt cx="3407171" cy="4708201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CE283CA9-DFD1-A09C-A62A-CECD249C9EFD}"/>
                  </a:ext>
                </a:extLst>
              </p:cNvPr>
              <p:cNvGrpSpPr/>
              <p:nvPr/>
            </p:nvGrpSpPr>
            <p:grpSpPr>
              <a:xfrm>
                <a:off x="192089" y="734209"/>
                <a:ext cx="3407170" cy="262943"/>
                <a:chOff x="192089" y="734209"/>
                <a:chExt cx="3407170" cy="262943"/>
              </a:xfrm>
            </p:grpSpPr>
            <p:sp>
              <p:nvSpPr>
                <p:cNvPr id="3" name="직사각형 310">
                  <a:extLst>
                    <a:ext uri="{FF2B5EF4-FFF2-40B4-BE49-F238E27FC236}">
                      <a16:creationId xmlns:a16="http://schemas.microsoft.com/office/drawing/2014/main" id="{F3589746-EAAF-0324-DF6B-4E4E92B3F47E}"/>
                    </a:ext>
                  </a:extLst>
                </p:cNvPr>
                <p:cNvSpPr/>
                <p:nvPr/>
              </p:nvSpPr>
              <p:spPr>
                <a:xfrm>
                  <a:off x="192089" y="734209"/>
                  <a:ext cx="940836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" name="직사각형 310">
                  <a:extLst>
                    <a:ext uri="{FF2B5EF4-FFF2-40B4-BE49-F238E27FC236}">
                      <a16:creationId xmlns:a16="http://schemas.microsoft.com/office/drawing/2014/main" id="{B0C85097-E980-8579-C55A-E3932FE3B368}"/>
                    </a:ext>
                  </a:extLst>
                </p:cNvPr>
                <p:cNvSpPr/>
                <p:nvPr/>
              </p:nvSpPr>
              <p:spPr>
                <a:xfrm>
                  <a:off x="2401248" y="801338"/>
                  <a:ext cx="1198011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</a:t>
                  </a:r>
                  <a:r>
                    <a:rPr lang="en-US" altLang="ko-KR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Key Point : </a:t>
                  </a:r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 </a:t>
                  </a:r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41A9D673-4972-14C4-EF34-458894E0589B}"/>
                  </a:ext>
                </a:extLst>
              </p:cNvPr>
              <p:cNvGrpSpPr/>
              <p:nvPr/>
            </p:nvGrpSpPr>
            <p:grpSpPr>
              <a:xfrm>
                <a:off x="192088" y="997152"/>
                <a:ext cx="3407171" cy="2222629"/>
                <a:chOff x="192088" y="997152"/>
                <a:chExt cx="3407171" cy="2222629"/>
              </a:xfrm>
            </p:grpSpPr>
            <p:pic>
              <p:nvPicPr>
                <p:cNvPr id="108" name="그림 107" descr="무기, 벽, 사람, 스탠딩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6701A36-DFA3-8256-CE87-C6B08C479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372" y="1400720"/>
                  <a:ext cx="2315207" cy="1653720"/>
                </a:xfrm>
                <a:prstGeom prst="rect">
                  <a:avLst/>
                </a:prstGeom>
              </p:spPr>
            </p:pic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6530BB55-0CC3-E876-19C3-1266B769AAD2}"/>
                    </a:ext>
                  </a:extLst>
                </p:cNvPr>
                <p:cNvGrpSpPr/>
                <p:nvPr/>
              </p:nvGrpSpPr>
              <p:grpSpPr>
                <a:xfrm>
                  <a:off x="192088" y="997152"/>
                  <a:ext cx="3407170" cy="248400"/>
                  <a:chOff x="192088" y="1132586"/>
                  <a:chExt cx="3407170" cy="248400"/>
                </a:xfrm>
              </p:grpSpPr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42D361D8-9787-566F-61A0-912DB59A87EE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3407170" cy="2484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6" name="직사각형 310">
                    <a:extLst>
                      <a:ext uri="{FF2B5EF4-FFF2-40B4-BE49-F238E27FC236}">
                        <a16:creationId xmlns:a16="http://schemas.microsoft.com/office/drawing/2014/main" id="{5BF7C84B-55F7-FD78-6350-2730836EDB2C}"/>
                      </a:ext>
                    </a:extLst>
                  </p:cNvPr>
                  <p:cNvSpPr/>
                  <p:nvPr/>
                </p:nvSpPr>
                <p:spPr>
                  <a:xfrm>
                    <a:off x="804088" y="1187537"/>
                    <a:ext cx="2693095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FF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등 뒤로 창을 돌리며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오른손에서 왼손으로 옮겨 쥡니다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ko-KR" altLang="en-US" sz="10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60" name="직사각형 310">
                    <a:extLst>
                      <a:ext uri="{FF2B5EF4-FFF2-40B4-BE49-F238E27FC236}">
                        <a16:creationId xmlns:a16="http://schemas.microsoft.com/office/drawing/2014/main" id="{42693FC7-49B8-8CC8-F999-0BCEE65E6B93}"/>
                      </a:ext>
                    </a:extLst>
                  </p:cNvPr>
                  <p:cNvSpPr/>
                  <p:nvPr/>
                </p:nvSpPr>
                <p:spPr>
                  <a:xfrm>
                    <a:off x="192088" y="1132586"/>
                    <a:ext cx="612000" cy="248400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</a:t>
                    </a:r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C1B1B958-0C42-ECD3-AD59-B87895FF4C0F}"/>
                    </a:ext>
                  </a:extLst>
                </p:cNvPr>
                <p:cNvSpPr/>
                <p:nvPr/>
              </p:nvSpPr>
              <p:spPr>
                <a:xfrm>
                  <a:off x="192088" y="997152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92E4B6-88F5-7EE7-0D24-4F3D9F139105}"/>
                  </a:ext>
                </a:extLst>
              </p:cNvPr>
              <p:cNvGrpSpPr/>
              <p:nvPr/>
            </p:nvGrpSpPr>
            <p:grpSpPr>
              <a:xfrm>
                <a:off x="192088" y="3219781"/>
                <a:ext cx="3407171" cy="2222629"/>
                <a:chOff x="192088" y="3429000"/>
                <a:chExt cx="3407171" cy="2222629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6050417-ABEE-2865-0CB2-52E6CAE95BE5}"/>
                    </a:ext>
                  </a:extLst>
                </p:cNvPr>
                <p:cNvGrpSpPr/>
                <p:nvPr/>
              </p:nvGrpSpPr>
              <p:grpSpPr>
                <a:xfrm>
                  <a:off x="293076" y="4098170"/>
                  <a:ext cx="1506301" cy="1461523"/>
                  <a:chOff x="293076" y="3987704"/>
                  <a:chExt cx="1506301" cy="1461523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735EDB3E-FCAB-54DD-5C1C-5850244A6A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076" y="3987704"/>
                    <a:ext cx="1506301" cy="131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3" name="TextBox 4">
                    <a:extLst>
                      <a:ext uri="{FF2B5EF4-FFF2-40B4-BE49-F238E27FC236}">
                        <a16:creationId xmlns:a16="http://schemas.microsoft.com/office/drawing/2014/main" id="{F2F06F91-F1EE-B68A-B59D-510958B85E36}"/>
                      </a:ext>
                    </a:extLst>
                  </p:cNvPr>
                  <p:cNvSpPr txBox="1"/>
                  <p:nvPr/>
                </p:nvSpPr>
                <p:spPr>
                  <a:xfrm>
                    <a:off x="771311" y="5325988"/>
                    <a:ext cx="54983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1-1]</a:t>
                    </a:r>
                    <a:endPara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87E9D7AA-C8E3-5803-43E3-CC6D68634E13}"/>
                    </a:ext>
                  </a:extLst>
                </p:cNvPr>
                <p:cNvGrpSpPr/>
                <p:nvPr/>
              </p:nvGrpSpPr>
              <p:grpSpPr>
                <a:xfrm>
                  <a:off x="2066897" y="4098170"/>
                  <a:ext cx="1346265" cy="1461523"/>
                  <a:chOff x="2105661" y="4011988"/>
                  <a:chExt cx="1346265" cy="1461523"/>
                </a:xfrm>
              </p:grpSpPr>
              <p:pic>
                <p:nvPicPr>
                  <p:cNvPr id="129" name="그림 128" descr="화이트, 디자인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3B05D4C2-D5A5-7082-D082-89623BAC3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69" t="26074" r="36665" b="27501"/>
                  <a:stretch>
                    <a:fillRect/>
                  </a:stretch>
                </p:blipFill>
                <p:spPr>
                  <a:xfrm>
                    <a:off x="2105661" y="4011988"/>
                    <a:ext cx="1346265" cy="1314000"/>
                  </a:xfrm>
                  <a:prstGeom prst="rect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sp>
                <p:nvSpPr>
                  <p:cNvPr id="144" name="TextBox 4">
                    <a:extLst>
                      <a:ext uri="{FF2B5EF4-FFF2-40B4-BE49-F238E27FC236}">
                        <a16:creationId xmlns:a16="http://schemas.microsoft.com/office/drawing/2014/main" id="{E7073F17-5A51-52A4-E36D-FEA9E39B87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5099" y="5350272"/>
                    <a:ext cx="527388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[</a:t>
                    </a:r>
                    <a:r>
                      <a:rPr lang="ko-KR" altLang="en-US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이펙트 </a:t>
                    </a:r>
                    <a:r>
                      <a:rPr lang="en-US" altLang="ko-KR" sz="80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1-2]</a:t>
                    </a:r>
                  </a:p>
                </p:txBody>
              </p:sp>
            </p:grp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221B4CEB-7CC0-D640-5397-E7F237C8F779}"/>
                    </a:ext>
                  </a:extLst>
                </p:cNvPr>
                <p:cNvGrpSpPr/>
                <p:nvPr/>
              </p:nvGrpSpPr>
              <p:grpSpPr>
                <a:xfrm>
                  <a:off x="192088" y="3429000"/>
                  <a:ext cx="3407170" cy="496800"/>
                  <a:chOff x="192088" y="3114746"/>
                  <a:chExt cx="3407170" cy="496800"/>
                </a:xfrm>
              </p:grpSpPr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8204A86E-9B12-D270-E464-F5B177EA892C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1147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19" name="직사각형 118">
                      <a:extLst>
                        <a:ext uri="{FF2B5EF4-FFF2-40B4-BE49-F238E27FC236}">
                          <a16:creationId xmlns:a16="http://schemas.microsoft.com/office/drawing/2014/main" id="{5D101BC5-AF1B-784B-E395-D956C1ED9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0" name="직사각형 310">
                      <a:extLst>
                        <a:ext uri="{FF2B5EF4-FFF2-40B4-BE49-F238E27FC236}">
                          <a16:creationId xmlns:a16="http://schemas.microsoft.com/office/drawing/2014/main" id="{1926BAFF-0533-04F6-A6DB-6ADA6D66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413087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형성됩니다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1" name="직사각형 310">
                      <a:extLst>
                        <a:ext uri="{FF2B5EF4-FFF2-40B4-BE49-F238E27FC236}">
                          <a16:creationId xmlns:a16="http://schemas.microsoft.com/office/drawing/2014/main" id="{7D90B092-4FDD-8B1D-1ACD-ED7093DF9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id="{D8C4EF03-4042-D4F4-619B-255583770576}"/>
                      </a:ext>
                    </a:extLst>
                  </p:cNvPr>
                  <p:cNvGrpSpPr/>
                  <p:nvPr/>
                </p:nvGrpSpPr>
                <p:grpSpPr>
                  <a:xfrm>
                    <a:off x="192088" y="3363146"/>
                    <a:ext cx="3407170" cy="248400"/>
                    <a:chOff x="192088" y="1132586"/>
                    <a:chExt cx="3407170" cy="248400"/>
                  </a:xfrm>
                </p:grpSpPr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429B28C4-A3FF-C36E-BD1A-1D9748E4D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3407170" cy="2484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0" tIns="0" rIns="0" bIns="0" rtlCol="0" anchor="ctr" anchorCtr="0">
                      <a:noAutofit/>
                    </a:bodyPr>
                    <a:lstStyle/>
                    <a:p>
                      <a:endPara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4" name="직사각형 310">
                      <a:extLst>
                        <a:ext uri="{FF2B5EF4-FFF2-40B4-BE49-F238E27FC236}">
                          <a16:creationId xmlns:a16="http://schemas.microsoft.com/office/drawing/2014/main" id="{894FC5F2-04FF-D7A0-32E5-B4F7E2AF8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088" y="1187537"/>
                      <a:ext cx="2730482" cy="138499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 밑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 푸른빛의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마크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형상화됩니다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25" name="직사각형 310">
                      <a:extLst>
                        <a:ext uri="{FF2B5EF4-FFF2-40B4-BE49-F238E27FC236}">
                          <a16:creationId xmlns:a16="http://schemas.microsoft.com/office/drawing/2014/main" id="{2BD1963D-0285-24F5-46FE-6D92182F6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88" y="1132586"/>
                      <a:ext cx="612000" cy="2484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no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</a:t>
                      </a:r>
                      <a:endPara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A936BD05-13A7-F44B-5DC6-4DF826380366}"/>
                    </a:ext>
                  </a:extLst>
                </p:cNvPr>
                <p:cNvSpPr/>
                <p:nvPr/>
              </p:nvSpPr>
              <p:spPr>
                <a:xfrm>
                  <a:off x="192088" y="3429000"/>
                  <a:ext cx="3407171" cy="222262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37" name="화살표: 오른쪽 136">
              <a:extLst>
                <a:ext uri="{FF2B5EF4-FFF2-40B4-BE49-F238E27FC236}">
                  <a16:creationId xmlns:a16="http://schemas.microsoft.com/office/drawing/2014/main" id="{D3343B27-398E-E3DA-C252-0EF9BD6CA419}"/>
                </a:ext>
              </a:extLst>
            </p:cNvPr>
            <p:cNvSpPr/>
            <p:nvPr/>
          </p:nvSpPr>
          <p:spPr>
            <a:xfrm>
              <a:off x="7975896" y="3323399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243" name="그룹 2242">
              <a:extLst>
                <a:ext uri="{FF2B5EF4-FFF2-40B4-BE49-F238E27FC236}">
                  <a16:creationId xmlns:a16="http://schemas.microsoft.com/office/drawing/2014/main" id="{64623712-B4B2-EEE0-3A73-0FB54CA13836}"/>
                </a:ext>
              </a:extLst>
            </p:cNvPr>
            <p:cNvGrpSpPr/>
            <p:nvPr/>
          </p:nvGrpSpPr>
          <p:grpSpPr>
            <a:xfrm>
              <a:off x="4392415" y="1074900"/>
              <a:ext cx="3407171" cy="4708201"/>
              <a:chOff x="4235768" y="734209"/>
              <a:chExt cx="3407171" cy="4708201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D9781D6-53A7-FD30-F6ED-1658F9D60B12}"/>
                  </a:ext>
                </a:extLst>
              </p:cNvPr>
              <p:cNvGrpSpPr/>
              <p:nvPr/>
            </p:nvGrpSpPr>
            <p:grpSpPr>
              <a:xfrm>
                <a:off x="4235768" y="997152"/>
                <a:ext cx="3407170" cy="248400"/>
                <a:chOff x="192088" y="1132586"/>
                <a:chExt cx="3407170" cy="248400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8BD3FD-DA4F-4EEC-E994-AD71BF6575A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50" name="직사각형 310">
                  <a:extLst>
                    <a:ext uri="{FF2B5EF4-FFF2-40B4-BE49-F238E27FC236}">
                      <a16:creationId xmlns:a16="http://schemas.microsoft.com/office/drawing/2014/main" id="{67A2D6DF-9E48-53D0-75A9-9320F1135E4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063633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무릎을 굽히며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내려 찍습니다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51" name="직사각형 310">
                  <a:extLst>
                    <a:ext uri="{FF2B5EF4-FFF2-40B4-BE49-F238E27FC236}">
                      <a16:creationId xmlns:a16="http://schemas.microsoft.com/office/drawing/2014/main" id="{CD06D3D8-9F55-F3B6-E437-D50BEF5F53B7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25340AAD-C003-118B-48C2-9D6B47C3C82D}"/>
                  </a:ext>
                </a:extLst>
              </p:cNvPr>
              <p:cNvSpPr/>
              <p:nvPr/>
            </p:nvSpPr>
            <p:spPr>
              <a:xfrm>
                <a:off x="4235768" y="99715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B7A5E2B5-47CB-C936-D8A8-9762D14A4031}"/>
                  </a:ext>
                </a:extLst>
              </p:cNvPr>
              <p:cNvGrpSpPr/>
              <p:nvPr/>
            </p:nvGrpSpPr>
            <p:grpSpPr>
              <a:xfrm>
                <a:off x="4235768" y="734209"/>
                <a:ext cx="3407170" cy="262943"/>
                <a:chOff x="4235768" y="734209"/>
                <a:chExt cx="3407170" cy="262943"/>
              </a:xfrm>
            </p:grpSpPr>
            <p:sp>
              <p:nvSpPr>
                <p:cNvPr id="176" name="직사각형 310">
                  <a:extLst>
                    <a:ext uri="{FF2B5EF4-FFF2-40B4-BE49-F238E27FC236}">
                      <a16:creationId xmlns:a16="http://schemas.microsoft.com/office/drawing/2014/main" id="{5FAEE944-9784-EB51-6A09-FAB85BB021D7}"/>
                    </a:ext>
                  </a:extLst>
                </p:cNvPr>
                <p:cNvSpPr/>
                <p:nvPr/>
              </p:nvSpPr>
              <p:spPr>
                <a:xfrm>
                  <a:off x="4235768" y="734209"/>
                  <a:ext cx="664671" cy="262943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180000" tIns="54000" rIns="180000" bIns="54000" rtlCol="0" anchor="ctr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178" name="직사각형 310">
                  <a:extLst>
                    <a:ext uri="{FF2B5EF4-FFF2-40B4-BE49-F238E27FC236}">
                      <a16:creationId xmlns:a16="http://schemas.microsoft.com/office/drawing/2014/main" id="{B8379ACF-063D-2FD5-B1BF-B0356D40F39B}"/>
                    </a:ext>
                  </a:extLst>
                </p:cNvPr>
                <p:cNvSpPr/>
                <p:nvPr/>
              </p:nvSpPr>
              <p:spPr>
                <a:xfrm>
                  <a:off x="6127532" y="801338"/>
                  <a:ext cx="1515406" cy="1958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72000" tIns="36000" rIns="0" bIns="36000" rtlCol="0" anchor="ctr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★ 용의 형상으로 낙하하는 에너지</a:t>
                  </a:r>
                </a:p>
              </p:txBody>
            </p: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3326936-8768-8853-C94D-A980EF8DBCC8}"/>
                  </a:ext>
                </a:extLst>
              </p:cNvPr>
              <p:cNvGrpSpPr/>
              <p:nvPr/>
            </p:nvGrpSpPr>
            <p:grpSpPr>
              <a:xfrm>
                <a:off x="4235768" y="3219781"/>
                <a:ext cx="3407170" cy="385200"/>
                <a:chOff x="4235768" y="3219781"/>
                <a:chExt cx="3407170" cy="385200"/>
              </a:xfrm>
            </p:grpSpPr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13C484C8-2907-29B7-2572-020135DBCB7F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3407170" cy="38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63" name="직사각형 310">
                  <a:extLst>
                    <a:ext uri="{FF2B5EF4-FFF2-40B4-BE49-F238E27FC236}">
                      <a16:creationId xmlns:a16="http://schemas.microsoft.com/office/drawing/2014/main" id="{ED8DEC0F-1A3A-D0A3-8362-24C4C6C04F95}"/>
                    </a:ext>
                  </a:extLst>
                </p:cNvPr>
                <p:cNvSpPr/>
                <p:nvPr/>
              </p:nvSpPr>
              <p:spPr>
                <a:xfrm>
                  <a:off x="4847768" y="3254646"/>
                  <a:ext cx="2576594" cy="315471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내려 찍는 모션을 따라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푸른 빛의 용이 낙하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하며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충격파가 발생하고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, 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지면에 균열이 형성됩니다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164" name="직사각형 310">
                  <a:extLst>
                    <a:ext uri="{FF2B5EF4-FFF2-40B4-BE49-F238E27FC236}">
                      <a16:creationId xmlns:a16="http://schemas.microsoft.com/office/drawing/2014/main" id="{8327369D-E457-4219-0F30-B2A4FF012C6C}"/>
                    </a:ext>
                  </a:extLst>
                </p:cNvPr>
                <p:cNvSpPr/>
                <p:nvPr/>
              </p:nvSpPr>
              <p:spPr>
                <a:xfrm>
                  <a:off x="4235768" y="3219781"/>
                  <a:ext cx="612000" cy="3852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17EBA91A-80D8-6590-8BC6-6CCEA26CD28C}"/>
                  </a:ext>
                </a:extLst>
              </p:cNvPr>
              <p:cNvSpPr/>
              <p:nvPr/>
            </p:nvSpPr>
            <p:spPr>
              <a:xfrm>
                <a:off x="4235768" y="3219781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4" name="그림 183" descr="블랙, 어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DA5ECF-2003-24DF-B9DF-5154A7D5A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4939" y="3679296"/>
                <a:ext cx="2228829" cy="167117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185" name="그림 184" descr="지상, 블랙, 개, 야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4B1C609-7241-405D-3A4F-EC2CCD4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824" y="1408188"/>
                <a:ext cx="2231058" cy="1589027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4445C0-9864-28B6-77AA-30C60C025583}"/>
                </a:ext>
              </a:extLst>
            </p:cNvPr>
            <p:cNvGrpSpPr/>
            <p:nvPr/>
          </p:nvGrpSpPr>
          <p:grpSpPr>
            <a:xfrm>
              <a:off x="8411868" y="1074900"/>
              <a:ext cx="3407171" cy="4708201"/>
              <a:chOff x="8411868" y="1074900"/>
              <a:chExt cx="3407171" cy="4708201"/>
            </a:xfrm>
          </p:grpSpPr>
          <p:sp>
            <p:nvSpPr>
              <p:cNvPr id="2069" name="직사각형 2068">
                <a:extLst>
                  <a:ext uri="{FF2B5EF4-FFF2-40B4-BE49-F238E27FC236}">
                    <a16:creationId xmlns:a16="http://schemas.microsoft.com/office/drawing/2014/main" id="{1DF870C4-6D19-6BCC-CC49-D76C8AAC21C2}"/>
                  </a:ext>
                </a:extLst>
              </p:cNvPr>
              <p:cNvSpPr/>
              <p:nvPr/>
            </p:nvSpPr>
            <p:spPr>
              <a:xfrm>
                <a:off x="8411868" y="1337843"/>
                <a:ext cx="3407171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1" name="직사각형 310">
                <a:extLst>
                  <a:ext uri="{FF2B5EF4-FFF2-40B4-BE49-F238E27FC236}">
                    <a16:creationId xmlns:a16="http://schemas.microsoft.com/office/drawing/2014/main" id="{7E477F44-7DA1-DD41-C594-5A9E6779A29B}"/>
                  </a:ext>
                </a:extLst>
              </p:cNvPr>
              <p:cNvSpPr/>
              <p:nvPr/>
            </p:nvSpPr>
            <p:spPr>
              <a:xfrm>
                <a:off x="8411868" y="1074900"/>
                <a:ext cx="781998" cy="262943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tx1"/>
                  </a:gs>
                  <a:gs pos="25000">
                    <a:schemeClr val="tx1">
                      <a:lumMod val="90000"/>
                      <a:lumOff val="10000"/>
                    </a:schemeClr>
                  </a:gs>
                  <a:gs pos="100000">
                    <a:srgbClr val="A1A1A1">
                      <a:lumMod val="0"/>
                      <a:lumOff val="100000"/>
                    </a:srgbClr>
                  </a:gs>
                  <a:gs pos="85000">
                    <a:srgbClr val="373737">
                      <a:lumMod val="30000"/>
                      <a:lumOff val="70000"/>
                    </a:srgbClr>
                  </a:gs>
                  <a:gs pos="7000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180000" tIns="54000" rIns="180000" bIns="54000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마무리</a:t>
                </a:r>
              </a:p>
            </p:txBody>
          </p:sp>
          <p:sp>
            <p:nvSpPr>
              <p:cNvPr id="2063" name="직사각형 310">
                <a:extLst>
                  <a:ext uri="{FF2B5EF4-FFF2-40B4-BE49-F238E27FC236}">
                    <a16:creationId xmlns:a16="http://schemas.microsoft.com/office/drawing/2014/main" id="{05DFAC35-96E2-84B7-32AE-3A68599EB15C}"/>
                  </a:ext>
                </a:extLst>
              </p:cNvPr>
              <p:cNvSpPr/>
              <p:nvPr/>
            </p:nvSpPr>
            <p:spPr>
              <a:xfrm>
                <a:off x="10633852" y="1142029"/>
                <a:ext cx="1185187" cy="19581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72000" tIns="36000" rIns="0" bIns="36000" rtlCol="0" anchor="ctr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★ 잔여 이펙트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 균열</a:t>
                </a:r>
                <a:r>
                  <a:rPr lang="en-US" altLang="ko-KR" sz="8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endPara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096" name="그룹 2095">
                <a:extLst>
                  <a:ext uri="{FF2B5EF4-FFF2-40B4-BE49-F238E27FC236}">
                    <a16:creationId xmlns:a16="http://schemas.microsoft.com/office/drawing/2014/main" id="{92D271C9-F2A1-F95C-CD82-21710855CCCF}"/>
                  </a:ext>
                </a:extLst>
              </p:cNvPr>
              <p:cNvGrpSpPr/>
              <p:nvPr/>
            </p:nvGrpSpPr>
            <p:grpSpPr>
              <a:xfrm>
                <a:off x="8572715" y="2179893"/>
                <a:ext cx="3085476" cy="538528"/>
                <a:chOff x="8552688" y="1984266"/>
                <a:chExt cx="3085476" cy="538528"/>
              </a:xfrm>
            </p:grpSpPr>
            <p:grpSp>
              <p:nvGrpSpPr>
                <p:cNvPr id="2065" name="그룹 2064">
                  <a:extLst>
                    <a:ext uri="{FF2B5EF4-FFF2-40B4-BE49-F238E27FC236}">
                      <a16:creationId xmlns:a16="http://schemas.microsoft.com/office/drawing/2014/main" id="{710AD6C6-FDEC-B9DA-27F9-5CB17CDCA76E}"/>
                    </a:ext>
                  </a:extLst>
                </p:cNvPr>
                <p:cNvGrpSpPr/>
                <p:nvPr/>
              </p:nvGrpSpPr>
              <p:grpSpPr>
                <a:xfrm>
                  <a:off x="8552688" y="1984266"/>
                  <a:ext cx="3085476" cy="248400"/>
                  <a:chOff x="513782" y="1132586"/>
                  <a:chExt cx="3085476" cy="248400"/>
                </a:xfrm>
              </p:grpSpPr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F9FA05D1-8DD1-79F6-CF93-0D49518BAE05}"/>
                      </a:ext>
                    </a:extLst>
                  </p:cNvPr>
                  <p:cNvSpPr/>
                  <p:nvPr/>
                </p:nvSpPr>
                <p:spPr>
                  <a:xfrm>
                    <a:off x="513782" y="1132586"/>
                    <a:ext cx="3085476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067" name="직사각형 310">
                    <a:extLst>
                      <a:ext uri="{FF2B5EF4-FFF2-40B4-BE49-F238E27FC236}">
                        <a16:creationId xmlns:a16="http://schemas.microsoft.com/office/drawing/2014/main" id="{93ABB8FE-CA5F-587B-BDE1-7D0CD2101259}"/>
                      </a:ext>
                    </a:extLst>
                  </p:cNvPr>
                  <p:cNvSpPr/>
                  <p:nvPr/>
                </p:nvSpPr>
                <p:spPr>
                  <a:xfrm>
                    <a:off x="744178" y="1187537"/>
                    <a:ext cx="2624684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모션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2]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종료 후 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070" name="TextBox 65">
                  <a:extLst>
                    <a:ext uri="{FF2B5EF4-FFF2-40B4-BE49-F238E27FC236}">
                      <a16:creationId xmlns:a16="http://schemas.microsoft.com/office/drawing/2014/main" id="{74B61157-4485-EDA6-FA03-D9D937CEA822}"/>
                    </a:ext>
                  </a:extLst>
                </p:cNvPr>
                <p:cNvSpPr txBox="1"/>
                <p:nvPr/>
              </p:nvSpPr>
              <p:spPr>
                <a:xfrm>
                  <a:off x="8902632" y="2276573"/>
                  <a:ext cx="238558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2079" name="그룹 2078">
                <a:extLst>
                  <a:ext uri="{FF2B5EF4-FFF2-40B4-BE49-F238E27FC236}">
                    <a16:creationId xmlns:a16="http://schemas.microsoft.com/office/drawing/2014/main" id="{E285E1D5-9EBB-8575-3CE0-F9BDC5FECFC7}"/>
                  </a:ext>
                </a:extLst>
              </p:cNvPr>
              <p:cNvGrpSpPr/>
              <p:nvPr/>
            </p:nvGrpSpPr>
            <p:grpSpPr>
              <a:xfrm>
                <a:off x="8411868" y="3560472"/>
                <a:ext cx="3407170" cy="248400"/>
                <a:chOff x="192088" y="1132586"/>
                <a:chExt cx="3407170" cy="248400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02307B58-EC88-EEB4-3668-CA81C8B1FF1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3407170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085" name="직사각형 310">
                  <a:extLst>
                    <a:ext uri="{FF2B5EF4-FFF2-40B4-BE49-F238E27FC236}">
                      <a16:creationId xmlns:a16="http://schemas.microsoft.com/office/drawing/2014/main" id="{B06D41A8-CD2D-CC7B-EBC5-D2CBFBE294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409881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에서 발생한 </a:t>
                  </a:r>
                  <a:r>
                    <a:rPr lang="ko-KR" altLang="en-US" sz="900" dirty="0">
                      <a:solidFill>
                        <a:srgbClr val="FF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지면의 균열이 유지</a:t>
                  </a: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sp>
              <p:nvSpPr>
                <p:cNvPr id="2086" name="직사각형 310">
                  <a:extLst>
                    <a:ext uri="{FF2B5EF4-FFF2-40B4-BE49-F238E27FC236}">
                      <a16:creationId xmlns:a16="http://schemas.microsoft.com/office/drawing/2014/main" id="{B970653E-0CB8-BE5B-B625-6EAEB93D3FDE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078" name="직사각형 2077">
                <a:extLst>
                  <a:ext uri="{FF2B5EF4-FFF2-40B4-BE49-F238E27FC236}">
                    <a16:creationId xmlns:a16="http://schemas.microsoft.com/office/drawing/2014/main" id="{670E47F7-E5C7-2FE2-1F65-8803025686C3}"/>
                  </a:ext>
                </a:extLst>
              </p:cNvPr>
              <p:cNvSpPr/>
              <p:nvPr/>
            </p:nvSpPr>
            <p:spPr>
              <a:xfrm>
                <a:off x="8411868" y="3560472"/>
                <a:ext cx="3407171" cy="22226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7491" y="4287297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520D-BE5C-0C18-F09E-BB10BD33E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7426B9-09A5-CEF4-C8BA-0204483A9166}"/>
              </a:ext>
            </a:extLst>
          </p:cNvPr>
          <p:cNvSpPr>
            <a:spLocks/>
          </p:cNvSpPr>
          <p:nvPr/>
        </p:nvSpPr>
        <p:spPr>
          <a:xfrm>
            <a:off x="192087" y="372306"/>
            <a:ext cx="857157" cy="6485695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5F3B053-27A0-913B-0B19-4612A8235783}"/>
              </a:ext>
            </a:extLst>
          </p:cNvPr>
          <p:cNvSpPr>
            <a:spLocks/>
          </p:cNvSpPr>
          <p:nvPr/>
        </p:nvSpPr>
        <p:spPr>
          <a:xfrm>
            <a:off x="1049244" y="372305"/>
            <a:ext cx="10950604" cy="6485695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4D9233-8909-5AE2-F4EB-14E17B132AE9}"/>
              </a:ext>
            </a:extLst>
          </p:cNvPr>
          <p:cNvGrpSpPr>
            <a:grpSpLocks/>
          </p:cNvGrpSpPr>
          <p:nvPr/>
        </p:nvGrpSpPr>
        <p:grpSpPr>
          <a:xfrm>
            <a:off x="314492" y="553458"/>
            <a:ext cx="612347" cy="679203"/>
            <a:chOff x="436247" y="2365532"/>
            <a:chExt cx="612347" cy="679203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148F174-E917-D5E4-5A9B-40E04ADE0037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20C692F-E0AB-2F08-38D1-E930EB3814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C0F0C227-8158-873B-EC74-F28D78C885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3" name="그림 162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25FFBE-CADF-9681-3BA1-14FE4369B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9FDA68F1-A9F6-9E40-D338-8CEA0987DCA8}"/>
              </a:ext>
            </a:extLst>
          </p:cNvPr>
          <p:cNvSpPr txBox="1"/>
          <p:nvPr/>
        </p:nvSpPr>
        <p:spPr>
          <a:xfrm>
            <a:off x="1098266" y="529256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A87977-E818-6E0E-40F2-92886C43F2FC}"/>
              </a:ext>
            </a:extLst>
          </p:cNvPr>
          <p:cNvSpPr txBox="1"/>
          <p:nvPr/>
        </p:nvSpPr>
        <p:spPr>
          <a:xfrm>
            <a:off x="5443386" y="544644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44365402-87F4-8B96-1580-86323A5A6F63}"/>
              </a:ext>
            </a:extLst>
          </p:cNvPr>
          <p:cNvSpPr/>
          <p:nvPr/>
        </p:nvSpPr>
        <p:spPr>
          <a:xfrm>
            <a:off x="8602582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12BCD790-76A3-B2C6-07F8-2F31D626E632}"/>
              </a:ext>
            </a:extLst>
          </p:cNvPr>
          <p:cNvGrpSpPr/>
          <p:nvPr/>
        </p:nvGrpSpPr>
        <p:grpSpPr>
          <a:xfrm>
            <a:off x="1172850" y="793116"/>
            <a:ext cx="3505989" cy="480284"/>
            <a:chOff x="1172850" y="740566"/>
            <a:chExt cx="3505989" cy="480284"/>
          </a:xfrm>
        </p:grpSpPr>
        <p:sp>
          <p:nvSpPr>
            <p:cNvPr id="144" name="화살표: 오른쪽 143">
              <a:extLst>
                <a:ext uri="{FF2B5EF4-FFF2-40B4-BE49-F238E27FC236}">
                  <a16:creationId xmlns:a16="http://schemas.microsoft.com/office/drawing/2014/main" id="{B39880EE-92A8-D9FB-ECC1-C65AF5FD8997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99D41CF-6069-4B96-2664-D5D0ABE51AF4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B0E499-E35C-7954-6C3F-5E6482387E5A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C859EC7-C92A-55A5-8A0E-64F807793102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138" name="직사각형 310">
                  <a:extLst>
                    <a:ext uri="{FF2B5EF4-FFF2-40B4-BE49-F238E27FC236}">
                      <a16:creationId xmlns:a16="http://schemas.microsoft.com/office/drawing/2014/main" id="{8DA93924-03A2-8CE6-CF46-59D516CE0243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139" name="직사각형 310">
                  <a:extLst>
                    <a:ext uri="{FF2B5EF4-FFF2-40B4-BE49-F238E27FC236}">
                      <a16:creationId xmlns:a16="http://schemas.microsoft.com/office/drawing/2014/main" id="{529791C2-FC02-B3D2-A392-13E8D0550FFE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140" name="직사각형 310">
                  <a:extLst>
                    <a:ext uri="{FF2B5EF4-FFF2-40B4-BE49-F238E27FC236}">
                      <a16:creationId xmlns:a16="http://schemas.microsoft.com/office/drawing/2014/main" id="{B62FDFE8-361A-024E-CFE7-60640BEC3D72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2B626654-D089-2B00-3CD5-39E024BB83DC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3E1110-25E6-7247-F546-9C0A7BB87E1F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7E8B87BB-4601-0CF7-3A9F-61517D0F6DED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141" name="직사각형 310">
                  <a:extLst>
                    <a:ext uri="{FF2B5EF4-FFF2-40B4-BE49-F238E27FC236}">
                      <a16:creationId xmlns:a16="http://schemas.microsoft.com/office/drawing/2014/main" id="{31BB79FE-07AA-8A31-A259-DCEEF01B4098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142" name="직사각형 310">
                  <a:extLst>
                    <a:ext uri="{FF2B5EF4-FFF2-40B4-BE49-F238E27FC236}">
                      <a16:creationId xmlns:a16="http://schemas.microsoft.com/office/drawing/2014/main" id="{75C23F8C-F949-4749-1ED4-CD1F831F4696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3" name="직사각형 310">
                  <a:extLst>
                    <a:ext uri="{FF2B5EF4-FFF2-40B4-BE49-F238E27FC236}">
                      <a16:creationId xmlns:a16="http://schemas.microsoft.com/office/drawing/2014/main" id="{A701E63E-C2D2-CD12-2947-9BD3528AF1CA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D20AA01-C1E7-4525-6068-DF748628354E}"/>
              </a:ext>
            </a:extLst>
          </p:cNvPr>
          <p:cNvSpPr txBox="1"/>
          <p:nvPr/>
        </p:nvSpPr>
        <p:spPr>
          <a:xfrm>
            <a:off x="1049244" y="1609058"/>
            <a:ext cx="295438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기존 요소에서 변경된 요소는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작은 따옴표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로 표시합니다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4" name="직사각형 310">
            <a:extLst>
              <a:ext uri="{FF2B5EF4-FFF2-40B4-BE49-F238E27FC236}">
                <a16:creationId xmlns:a16="http://schemas.microsoft.com/office/drawing/2014/main" id="{D7555C7D-371B-75CB-69F2-FC40D5D867AE}"/>
              </a:ext>
            </a:extLst>
          </p:cNvPr>
          <p:cNvSpPr/>
          <p:nvPr/>
        </p:nvSpPr>
        <p:spPr>
          <a:xfrm>
            <a:off x="1172852" y="1804628"/>
            <a:ext cx="1095243" cy="262943"/>
          </a:xfrm>
          <a:prstGeom prst="homePlate">
            <a:avLst/>
          </a:prstGeom>
          <a:gradFill flip="none" rotWithShape="1">
            <a:gsLst>
              <a:gs pos="0">
                <a:schemeClr val="tx1"/>
              </a:gs>
              <a:gs pos="25000">
                <a:schemeClr val="tx1">
                  <a:lumMod val="90000"/>
                  <a:lumOff val="10000"/>
                </a:schemeClr>
              </a:gs>
              <a:gs pos="100000">
                <a:srgbClr val="A1A1A1">
                  <a:lumMod val="0"/>
                  <a:lumOff val="100000"/>
                </a:srgbClr>
              </a:gs>
              <a:gs pos="85000">
                <a:srgbClr val="373737">
                  <a:lumMod val="30000"/>
                  <a:lumOff val="70000"/>
                </a:srgbClr>
              </a:gs>
              <a:gs pos="7000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0000"/>
                  <a:lumOff val="20000"/>
                </a:schemeClr>
              </a:gs>
            </a:gsLst>
            <a:lin ang="0" scaled="1"/>
            <a:tileRect/>
          </a:gra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180000" tIns="54000" rIns="180000" bIns="5400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공격 준비</a:t>
            </a:r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v1</a:t>
            </a:r>
            <a:endParaRPr lang="ko-KR" altLang="en-US" sz="10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6" name="직사각형 310">
            <a:extLst>
              <a:ext uri="{FF2B5EF4-FFF2-40B4-BE49-F238E27FC236}">
                <a16:creationId xmlns:a16="http://schemas.microsoft.com/office/drawing/2014/main" id="{BC747CD7-6B04-4E13-C270-793F138CCD12}"/>
              </a:ext>
            </a:extLst>
          </p:cNvPr>
          <p:cNvSpPr/>
          <p:nvPr/>
        </p:nvSpPr>
        <p:spPr>
          <a:xfrm>
            <a:off x="3871675" y="1871757"/>
            <a:ext cx="1132289" cy="195814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72000" tIns="36000" rIns="0" bIns="36000" rtlCol="0" anchor="ctr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★ 창을 한손으로 돌리기 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7777338-3BC2-0FBC-589C-F6B1228C2BE9}"/>
              </a:ext>
            </a:extLst>
          </p:cNvPr>
          <p:cNvGrpSpPr/>
          <p:nvPr/>
        </p:nvGrpSpPr>
        <p:grpSpPr>
          <a:xfrm>
            <a:off x="1172850" y="2067571"/>
            <a:ext cx="3831113" cy="248400"/>
            <a:chOff x="192087" y="1132586"/>
            <a:chExt cx="3831113" cy="2484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7A43D5-1FF5-A8EA-E7A5-42EE6CA81A9D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2" name="직사각형 310">
              <a:extLst>
                <a:ext uri="{FF2B5EF4-FFF2-40B4-BE49-F238E27FC236}">
                  <a16:creationId xmlns:a16="http://schemas.microsoft.com/office/drawing/2014/main" id="{753AA10D-F32A-98F7-AB2C-F7E684BC4116}"/>
                </a:ext>
              </a:extLst>
            </p:cNvPr>
            <p:cNvSpPr/>
            <p:nvPr/>
          </p:nvSpPr>
          <p:spPr>
            <a:xfrm>
              <a:off x="804088" y="1187537"/>
              <a:ext cx="171417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왼손을 뒤로 뻗으며 창을 돌립니다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직사각형 310">
              <a:extLst>
                <a:ext uri="{FF2B5EF4-FFF2-40B4-BE49-F238E27FC236}">
                  <a16:creationId xmlns:a16="http://schemas.microsoft.com/office/drawing/2014/main" id="{65A37737-31EC-96F4-FEA9-85B3951385E5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079E0B-1922-5F99-7811-F1174E045D4D}"/>
              </a:ext>
            </a:extLst>
          </p:cNvPr>
          <p:cNvGrpSpPr/>
          <p:nvPr/>
        </p:nvGrpSpPr>
        <p:grpSpPr>
          <a:xfrm>
            <a:off x="1172851" y="4290202"/>
            <a:ext cx="3831113" cy="248400"/>
            <a:chOff x="1172851" y="4195612"/>
            <a:chExt cx="3831113" cy="248400"/>
          </a:xfrm>
        </p:grpSpPr>
        <p:sp>
          <p:nvSpPr>
            <p:cNvPr id="93" name="직사각형 310">
              <a:extLst>
                <a:ext uri="{FF2B5EF4-FFF2-40B4-BE49-F238E27FC236}">
                  <a16:creationId xmlns:a16="http://schemas.microsoft.com/office/drawing/2014/main" id="{BA708658-629C-47E5-F157-F0EA57B4D758}"/>
                </a:ext>
              </a:extLst>
            </p:cNvPr>
            <p:cNvSpPr/>
            <p:nvPr/>
          </p:nvSpPr>
          <p:spPr>
            <a:xfrm>
              <a:off x="1172851" y="4195612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57907BC0-B994-A9BE-45D0-D2ADE7EF7F76}"/>
                </a:ext>
              </a:extLst>
            </p:cNvPr>
            <p:cNvGrpSpPr/>
            <p:nvPr/>
          </p:nvGrpSpPr>
          <p:grpSpPr>
            <a:xfrm>
              <a:off x="1784851" y="4195612"/>
              <a:ext cx="3219113" cy="248400"/>
              <a:chOff x="1171649" y="3321781"/>
              <a:chExt cx="3219113" cy="24840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FD2B2B7-1CC5-3973-8163-CE935BC2EBC2}"/>
                  </a:ext>
                </a:extLst>
              </p:cNvPr>
              <p:cNvSpPr/>
              <p:nvPr/>
            </p:nvSpPr>
            <p:spPr>
              <a:xfrm>
                <a:off x="1171649" y="3321782"/>
                <a:ext cx="3219113" cy="2483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90" name="직사각형 310">
                <a:extLst>
                  <a:ext uri="{FF2B5EF4-FFF2-40B4-BE49-F238E27FC236}">
                    <a16:creationId xmlns:a16="http://schemas.microsoft.com/office/drawing/2014/main" id="{58F24632-7841-FDCC-6BBB-651FC593D3C0}"/>
                  </a:ext>
                </a:extLst>
              </p:cNvPr>
              <p:cNvSpPr/>
              <p:nvPr/>
            </p:nvSpPr>
            <p:spPr>
              <a:xfrm>
                <a:off x="1171649" y="3321781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" name="직사각형 310">
                <a:extLst>
                  <a:ext uri="{FF2B5EF4-FFF2-40B4-BE49-F238E27FC236}">
                    <a16:creationId xmlns:a16="http://schemas.microsoft.com/office/drawing/2014/main" id="{8C8CA345-8D57-2E83-66E6-326AFAF89B3B}"/>
                  </a:ext>
                </a:extLst>
              </p:cNvPr>
              <p:cNvSpPr/>
              <p:nvPr/>
            </p:nvSpPr>
            <p:spPr>
              <a:xfrm>
                <a:off x="1889730" y="3384426"/>
                <a:ext cx="1942840" cy="12311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1-1], [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r>
                  <a:rPr lang="ko-KR" altLang="en-US" sz="800" i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동일</a:t>
                </a:r>
                <a:endParaRPr lang="ko-KR" altLang="en-US" sz="900" i="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46B81ED-92DA-B1F7-5B72-0BCE139D8C1F}"/>
              </a:ext>
            </a:extLst>
          </p:cNvPr>
          <p:cNvSpPr/>
          <p:nvPr/>
        </p:nvSpPr>
        <p:spPr>
          <a:xfrm>
            <a:off x="1172851" y="4290200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무기, 검, 냉병기, 무기 전투 스포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7D7B3C-9C6C-44B0-0477-8B048E922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8" y="2684522"/>
            <a:ext cx="1692298" cy="1574965"/>
          </a:xfrm>
          <a:prstGeom prst="rect">
            <a:avLst/>
          </a:prstGeom>
        </p:spPr>
      </p:pic>
      <p:grpSp>
        <p:nvGrpSpPr>
          <p:cNvPr id="439" name="그룹 438">
            <a:extLst>
              <a:ext uri="{FF2B5EF4-FFF2-40B4-BE49-F238E27FC236}">
                <a16:creationId xmlns:a16="http://schemas.microsoft.com/office/drawing/2014/main" id="{57EA8AAF-6015-E89A-3DFD-C0958E9A62E9}"/>
              </a:ext>
            </a:extLst>
          </p:cNvPr>
          <p:cNvGrpSpPr/>
          <p:nvPr/>
        </p:nvGrpSpPr>
        <p:grpSpPr>
          <a:xfrm>
            <a:off x="3884310" y="2589742"/>
            <a:ext cx="551115" cy="1612936"/>
            <a:chOff x="5624075" y="1064914"/>
            <a:chExt cx="1196811" cy="3502678"/>
          </a:xfrm>
        </p:grpSpPr>
        <p:grpSp>
          <p:nvGrpSpPr>
            <p:cNvPr id="435" name="그룹 434">
              <a:extLst>
                <a:ext uri="{FF2B5EF4-FFF2-40B4-BE49-F238E27FC236}">
                  <a16:creationId xmlns:a16="http://schemas.microsoft.com/office/drawing/2014/main" id="{18ECEEC2-3313-F14C-B02A-268EB5BDB1B2}"/>
                </a:ext>
              </a:extLst>
            </p:cNvPr>
            <p:cNvGrpSpPr/>
            <p:nvPr/>
          </p:nvGrpSpPr>
          <p:grpSpPr>
            <a:xfrm>
              <a:off x="5624075" y="1064914"/>
              <a:ext cx="1120707" cy="3502678"/>
              <a:chOff x="7032685" y="106523"/>
              <a:chExt cx="1967282" cy="6148573"/>
            </a:xfrm>
          </p:grpSpPr>
          <p:pic>
            <p:nvPicPr>
              <p:cNvPr id="436" name="Picture 2">
                <a:extLst>
                  <a:ext uri="{FF2B5EF4-FFF2-40B4-BE49-F238E27FC236}">
                    <a16:creationId xmlns:a16="http://schemas.microsoft.com/office/drawing/2014/main" id="{0D275FBF-6CC7-FCCD-47D1-16E095AD4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82" r="17763"/>
              <a:stretch>
                <a:fillRect/>
              </a:stretch>
            </p:blipFill>
            <p:spPr bwMode="auto">
              <a:xfrm flipH="1">
                <a:off x="7032685" y="3086122"/>
                <a:ext cx="1888109" cy="316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7" name="그림 436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BDE11D32-78E8-CA23-7D97-9C46E5C32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94"/>
              <a:stretch>
                <a:fillRect/>
              </a:stretch>
            </p:blipFill>
            <p:spPr>
              <a:xfrm rot="16200000" flipH="1">
                <a:off x="5830524" y="2223219"/>
                <a:ext cx="5286139" cy="1052747"/>
              </a:xfrm>
              <a:prstGeom prst="rect">
                <a:avLst/>
              </a:prstGeom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B3D64-6506-8BF8-EC38-5E231C676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886" y="1976956"/>
              <a:ext cx="0" cy="1687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CDB0C00-D1E2-521E-2864-3CA2183D77B8}"/>
              </a:ext>
            </a:extLst>
          </p:cNvPr>
          <p:cNvGrpSpPr/>
          <p:nvPr/>
        </p:nvGrpSpPr>
        <p:grpSpPr>
          <a:xfrm>
            <a:off x="1285766" y="5034708"/>
            <a:ext cx="3605283" cy="1137449"/>
            <a:chOff x="1243556" y="4940118"/>
            <a:chExt cx="3605283" cy="113744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7EC4AB9-9474-D628-64A0-F0A54D55566E}"/>
                </a:ext>
              </a:extLst>
            </p:cNvPr>
            <p:cNvGrpSpPr/>
            <p:nvPr/>
          </p:nvGrpSpPr>
          <p:grpSpPr>
            <a:xfrm>
              <a:off x="1243556" y="4940815"/>
              <a:ext cx="1126631" cy="1136752"/>
              <a:chOff x="1243556" y="5205807"/>
              <a:chExt cx="1126631" cy="1136752"/>
            </a:xfrm>
          </p:grpSpPr>
          <p:pic>
            <p:nvPicPr>
              <p:cNvPr id="421" name="Picture 2">
                <a:extLst>
                  <a:ext uri="{FF2B5EF4-FFF2-40B4-BE49-F238E27FC236}">
                    <a16:creationId xmlns:a16="http://schemas.microsoft.com/office/drawing/2014/main" id="{3B3F69A3-FC9F-182A-06FF-49FB78D86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3556" y="5205807"/>
                <a:ext cx="1126631" cy="9828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2" name="TextBox 4">
                <a:extLst>
                  <a:ext uri="{FF2B5EF4-FFF2-40B4-BE49-F238E27FC236}">
                    <a16:creationId xmlns:a16="http://schemas.microsoft.com/office/drawing/2014/main" id="{35572A9C-E855-4741-9E72-05B557D054D0}"/>
                  </a:ext>
                </a:extLst>
              </p:cNvPr>
              <p:cNvSpPr txBox="1"/>
              <p:nvPr/>
            </p:nvSpPr>
            <p:spPr>
              <a:xfrm>
                <a:off x="1506526" y="6219320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2793665-7F6E-2D07-8BC2-5375E1ED7A10}"/>
                </a:ext>
              </a:extLst>
            </p:cNvPr>
            <p:cNvGrpSpPr/>
            <p:nvPr/>
          </p:nvGrpSpPr>
          <p:grpSpPr>
            <a:xfrm>
              <a:off x="2614289" y="4940118"/>
              <a:ext cx="1007647" cy="1137449"/>
              <a:chOff x="2466705" y="5205110"/>
              <a:chExt cx="1007647" cy="1137449"/>
            </a:xfrm>
          </p:grpSpPr>
          <p:pic>
            <p:nvPicPr>
              <p:cNvPr id="423" name="그림 422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DDE4926-FC53-7387-FFFD-688C4AA5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466705" y="5205110"/>
                <a:ext cx="1007647" cy="98349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24" name="TextBox 4">
                <a:extLst>
                  <a:ext uri="{FF2B5EF4-FFF2-40B4-BE49-F238E27FC236}">
                    <a16:creationId xmlns:a16="http://schemas.microsoft.com/office/drawing/2014/main" id="{BC074329-B4DC-9E4A-2FEB-EDBAD276085D}"/>
                  </a:ext>
                </a:extLst>
              </p:cNvPr>
              <p:cNvSpPr txBox="1"/>
              <p:nvPr/>
            </p:nvSpPr>
            <p:spPr>
              <a:xfrm>
                <a:off x="2706834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690F898-79D9-27E2-0E98-FECA25987ECA}"/>
                </a:ext>
              </a:extLst>
            </p:cNvPr>
            <p:cNvGrpSpPr/>
            <p:nvPr/>
          </p:nvGrpSpPr>
          <p:grpSpPr>
            <a:xfrm>
              <a:off x="3866039" y="4940815"/>
              <a:ext cx="982800" cy="1136752"/>
              <a:chOff x="3664041" y="5205807"/>
              <a:chExt cx="982800" cy="1136752"/>
            </a:xfrm>
          </p:grpSpPr>
          <p:pic>
            <p:nvPicPr>
              <p:cNvPr id="32" name="그림 31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33818F0-0F14-2F5D-D06F-445233A5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4041" y="5205807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3" name="TextBox 4">
                <a:extLst>
                  <a:ext uri="{FF2B5EF4-FFF2-40B4-BE49-F238E27FC236}">
                    <a16:creationId xmlns:a16="http://schemas.microsoft.com/office/drawing/2014/main" id="{79538E8F-98A6-1177-A837-0E24D75CB96F}"/>
                  </a:ext>
                </a:extLst>
              </p:cNvPr>
              <p:cNvSpPr txBox="1"/>
              <p:nvPr/>
            </p:nvSpPr>
            <p:spPr>
              <a:xfrm>
                <a:off x="3891747" y="6219320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664ACE-B969-1E36-373D-176600F52FA0}"/>
              </a:ext>
            </a:extLst>
          </p:cNvPr>
          <p:cNvSpPr/>
          <p:nvPr/>
        </p:nvSpPr>
        <p:spPr>
          <a:xfrm>
            <a:off x="3123000" y="3283090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B9CCA5-012F-E346-8750-C61E2BC302AE}"/>
              </a:ext>
            </a:extLst>
          </p:cNvPr>
          <p:cNvGrpSpPr/>
          <p:nvPr/>
        </p:nvGrpSpPr>
        <p:grpSpPr>
          <a:xfrm>
            <a:off x="1172851" y="4538602"/>
            <a:ext cx="3831114" cy="248400"/>
            <a:chOff x="1172851" y="4799219"/>
            <a:chExt cx="3831114" cy="2484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85B239-6719-971F-78B5-FFF440912494}"/>
                </a:ext>
              </a:extLst>
            </p:cNvPr>
            <p:cNvSpPr/>
            <p:nvPr/>
          </p:nvSpPr>
          <p:spPr>
            <a:xfrm>
              <a:off x="1172851" y="4799220"/>
              <a:ext cx="3831114" cy="24839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직사각형 310">
              <a:extLst>
                <a:ext uri="{FF2B5EF4-FFF2-40B4-BE49-F238E27FC236}">
                  <a16:creationId xmlns:a16="http://schemas.microsoft.com/office/drawing/2014/main" id="{A4DE1DF7-8E54-7B4B-560D-8A09F8947DF5}"/>
                </a:ext>
              </a:extLst>
            </p:cNvPr>
            <p:cNvSpPr/>
            <p:nvPr/>
          </p:nvSpPr>
          <p:spPr>
            <a:xfrm>
              <a:off x="1172851" y="4799219"/>
              <a:ext cx="612000" cy="24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0FDAAAB6-2292-243C-CC7D-740BBE61AA12}"/>
                </a:ext>
              </a:extLst>
            </p:cNvPr>
            <p:cNvSpPr/>
            <p:nvPr/>
          </p:nvSpPr>
          <p:spPr>
            <a:xfrm>
              <a:off x="1890932" y="4854170"/>
              <a:ext cx="311303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위치의 지면에 에너지가 모여들며 공격 위치를 표시합니다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4D45C7D-648E-19E6-3BF6-A7B0F4559021}"/>
              </a:ext>
            </a:extLst>
          </p:cNvPr>
          <p:cNvGrpSpPr/>
          <p:nvPr/>
        </p:nvGrpSpPr>
        <p:grpSpPr>
          <a:xfrm>
            <a:off x="8967228" y="1804628"/>
            <a:ext cx="2828263" cy="4708201"/>
            <a:chOff x="8594117" y="1710038"/>
            <a:chExt cx="2828263" cy="4708201"/>
          </a:xfrm>
        </p:grpSpPr>
        <p:sp>
          <p:nvSpPr>
            <p:cNvPr id="21" name="직사각형 310">
              <a:extLst>
                <a:ext uri="{FF2B5EF4-FFF2-40B4-BE49-F238E27FC236}">
                  <a16:creationId xmlns:a16="http://schemas.microsoft.com/office/drawing/2014/main" id="{9A702404-0E00-0CEC-A622-6EC0F8907B6F}"/>
                </a:ext>
              </a:extLst>
            </p:cNvPr>
            <p:cNvSpPr/>
            <p:nvPr/>
          </p:nvSpPr>
          <p:spPr>
            <a:xfrm>
              <a:off x="8594117" y="1710038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23" name="직사각형 310">
              <a:extLst>
                <a:ext uri="{FF2B5EF4-FFF2-40B4-BE49-F238E27FC236}">
                  <a16:creationId xmlns:a16="http://schemas.microsoft.com/office/drawing/2014/main" id="{C9D60CAA-879A-DEFA-D2D6-2D6317DB3863}"/>
                </a:ext>
              </a:extLst>
            </p:cNvPr>
            <p:cNvSpPr/>
            <p:nvPr/>
          </p:nvSpPr>
          <p:spPr>
            <a:xfrm>
              <a:off x="10161851" y="1777167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98CB37-E988-037F-09A9-50912622964C}"/>
                </a:ext>
              </a:extLst>
            </p:cNvPr>
            <p:cNvGrpSpPr/>
            <p:nvPr/>
          </p:nvGrpSpPr>
          <p:grpSpPr>
            <a:xfrm>
              <a:off x="8594117" y="4195610"/>
              <a:ext cx="2828263" cy="248400"/>
              <a:chOff x="192088" y="1132586"/>
              <a:chExt cx="2828263" cy="2484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F7086BF-34AF-4DF7-E7C8-4C608AFDB9B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2828263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4" name="직사각형 310">
                <a:extLst>
                  <a:ext uri="{FF2B5EF4-FFF2-40B4-BE49-F238E27FC236}">
                    <a16:creationId xmlns:a16="http://schemas.microsoft.com/office/drawing/2014/main" id="{DB96321B-0A08-57D9-F67B-5C17A709F5D6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063633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55" name="직사각형 310">
                <a:extLst>
                  <a:ext uri="{FF2B5EF4-FFF2-40B4-BE49-F238E27FC236}">
                    <a16:creationId xmlns:a16="http://schemas.microsoft.com/office/drawing/2014/main" id="{5BD67312-DAAB-C4C2-E2F4-67690860E99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506D59-A7A3-922E-20A6-A1F8E95EE043}"/>
                </a:ext>
              </a:extLst>
            </p:cNvPr>
            <p:cNvSpPr/>
            <p:nvPr/>
          </p:nvSpPr>
          <p:spPr>
            <a:xfrm>
              <a:off x="8594117" y="4195610"/>
              <a:ext cx="2828263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C613CBB-D915-1A0B-8942-9234202FFFE4}"/>
                </a:ext>
              </a:extLst>
            </p:cNvPr>
            <p:cNvGrpSpPr/>
            <p:nvPr/>
          </p:nvGrpSpPr>
          <p:grpSpPr>
            <a:xfrm>
              <a:off x="9298666" y="4908179"/>
              <a:ext cx="1419165" cy="1240512"/>
              <a:chOff x="9298666" y="4908179"/>
              <a:chExt cx="1419165" cy="124051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7C4823A3-94F1-398A-CAAC-CD4EABDC1571}"/>
                  </a:ext>
                </a:extLst>
              </p:cNvPr>
              <p:cNvGrpSpPr/>
              <p:nvPr/>
            </p:nvGrpSpPr>
            <p:grpSpPr>
              <a:xfrm>
                <a:off x="9298666" y="4908179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416" name="Picture 8">
                  <a:extLst>
                    <a:ext uri="{FF2B5EF4-FFF2-40B4-BE49-F238E27FC236}">
                      <a16:creationId xmlns:a16="http://schemas.microsoft.com/office/drawing/2014/main" id="{2EEE950F-2CB1-55A7-EF9D-0985CB6C54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8" name="그림 417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CAE8C66-2620-B0ED-94C7-44810CFD0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109" name="TextBox 4">
                <a:extLst>
                  <a:ext uri="{FF2B5EF4-FFF2-40B4-BE49-F238E27FC236}">
                    <a16:creationId xmlns:a16="http://schemas.microsoft.com/office/drawing/2014/main" id="{38B28F72-3A67-381C-99FC-B834AD65B32E}"/>
                  </a:ext>
                </a:extLst>
              </p:cNvPr>
              <p:cNvSpPr txBox="1"/>
              <p:nvPr/>
            </p:nvSpPr>
            <p:spPr>
              <a:xfrm>
                <a:off x="9791041" y="6025452"/>
                <a:ext cx="434414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4]</a:t>
                </a:r>
              </a:p>
            </p:txBody>
          </p:sp>
        </p:grpSp>
        <p:sp>
          <p:nvSpPr>
            <p:cNvPr id="98" name="직사각형 310">
              <a:extLst>
                <a:ext uri="{FF2B5EF4-FFF2-40B4-BE49-F238E27FC236}">
                  <a16:creationId xmlns:a16="http://schemas.microsoft.com/office/drawing/2014/main" id="{8A986F30-982A-94EB-9EE9-E62D2CDDFA8A}"/>
                </a:ext>
              </a:extLst>
            </p:cNvPr>
            <p:cNvSpPr/>
            <p:nvPr/>
          </p:nvSpPr>
          <p:spPr>
            <a:xfrm>
              <a:off x="906087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0D7050A-20E7-537D-B6C9-9821D0247A50}"/>
                </a:ext>
              </a:extLst>
            </p:cNvPr>
            <p:cNvGrpSpPr/>
            <p:nvPr/>
          </p:nvGrpSpPr>
          <p:grpSpPr>
            <a:xfrm>
              <a:off x="8594117" y="1972981"/>
              <a:ext cx="2828263" cy="2222629"/>
              <a:chOff x="9763780" y="1972981"/>
              <a:chExt cx="3412783" cy="2222629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E4A7759-9B3D-681F-16E9-7BE05975FCE8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91C4F44-82C3-5ED9-4ED0-EBE6DF52BEAC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" name="직사각형 310">
                  <a:extLst>
                    <a:ext uri="{FF2B5EF4-FFF2-40B4-BE49-F238E27FC236}">
                      <a16:creationId xmlns:a16="http://schemas.microsoft.com/office/drawing/2014/main" id="{C14C100A-6F02-122D-DBBD-CF81E9D46AF4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1ADA2D50-C227-DE51-5A00-C659C8ECAA39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7DBA8CB5-4886-625C-976F-FA847712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8F28CE7-E96C-054B-0CC2-3968F9B56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5814546-D82C-B469-18EA-8257D224BE61}"/>
              </a:ext>
            </a:extLst>
          </p:cNvPr>
          <p:cNvGrpSpPr/>
          <p:nvPr/>
        </p:nvGrpSpPr>
        <p:grpSpPr>
          <a:xfrm>
            <a:off x="5473596" y="1804628"/>
            <a:ext cx="3024001" cy="4708201"/>
            <a:chOff x="5347007" y="1710038"/>
            <a:chExt cx="3024001" cy="4708201"/>
          </a:xfrm>
        </p:grpSpPr>
        <p:sp>
          <p:nvSpPr>
            <p:cNvPr id="72" name="직사각형 310">
              <a:extLst>
                <a:ext uri="{FF2B5EF4-FFF2-40B4-BE49-F238E27FC236}">
                  <a16:creationId xmlns:a16="http://schemas.microsoft.com/office/drawing/2014/main" id="{C8F683C1-0E4A-111F-9D38-6FA75FC19400}"/>
                </a:ext>
              </a:extLst>
            </p:cNvPr>
            <p:cNvSpPr/>
            <p:nvPr/>
          </p:nvSpPr>
          <p:spPr>
            <a:xfrm>
              <a:off x="5347008" y="1710038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직사각형 310">
              <a:extLst>
                <a:ext uri="{FF2B5EF4-FFF2-40B4-BE49-F238E27FC236}">
                  <a16:creationId xmlns:a16="http://schemas.microsoft.com/office/drawing/2014/main" id="{102DF61C-FC86-4A3F-06A5-F6D9D085B0C6}"/>
                </a:ext>
              </a:extLst>
            </p:cNvPr>
            <p:cNvSpPr/>
            <p:nvPr/>
          </p:nvSpPr>
          <p:spPr>
            <a:xfrm>
              <a:off x="7332900" y="1777167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2DDC3EF-811F-705E-DFD3-0C9317EE6664}"/>
                </a:ext>
              </a:extLst>
            </p:cNvPr>
            <p:cNvGrpSpPr/>
            <p:nvPr/>
          </p:nvGrpSpPr>
          <p:grpSpPr>
            <a:xfrm>
              <a:off x="5347007" y="4195610"/>
              <a:ext cx="3023602" cy="248400"/>
              <a:chOff x="4235767" y="3226506"/>
              <a:chExt cx="3023602" cy="248400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02C2AB5-6686-1BA3-428E-B0D1D8F59815}"/>
                  </a:ext>
                </a:extLst>
              </p:cNvPr>
              <p:cNvSpPr/>
              <p:nvPr/>
            </p:nvSpPr>
            <p:spPr>
              <a:xfrm>
                <a:off x="4235767" y="3226506"/>
                <a:ext cx="302360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82" name="직사각형 310">
                <a:extLst>
                  <a:ext uri="{FF2B5EF4-FFF2-40B4-BE49-F238E27FC236}">
                    <a16:creationId xmlns:a16="http://schemas.microsoft.com/office/drawing/2014/main" id="{2D2121C7-68A1-1C48-2A90-F1A8586A4670}"/>
                  </a:ext>
                </a:extLst>
              </p:cNvPr>
              <p:cNvSpPr/>
              <p:nvPr/>
            </p:nvSpPr>
            <p:spPr>
              <a:xfrm>
                <a:off x="4847768" y="3281457"/>
                <a:ext cx="220149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83" name="직사각형 310">
                <a:extLst>
                  <a:ext uri="{FF2B5EF4-FFF2-40B4-BE49-F238E27FC236}">
                    <a16:creationId xmlns:a16="http://schemas.microsoft.com/office/drawing/2014/main" id="{DDDF12DF-C635-A6A0-8EA1-57D33F8EA5B7}"/>
                  </a:ext>
                </a:extLst>
              </p:cNvPr>
              <p:cNvSpPr/>
              <p:nvPr/>
            </p:nvSpPr>
            <p:spPr>
              <a:xfrm>
                <a:off x="4235768" y="322650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559EA48-A9DF-F180-1D81-64DF61A6D328}"/>
                </a:ext>
              </a:extLst>
            </p:cNvPr>
            <p:cNvSpPr/>
            <p:nvPr/>
          </p:nvSpPr>
          <p:spPr>
            <a:xfrm>
              <a:off x="5347008" y="4195610"/>
              <a:ext cx="3024000" cy="22226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79" name="그림 78" descr="직사각형, 스케치, 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DD6480-E88D-1CC8-4884-F44FE1A6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2" t="16256" r="33992" b="26013"/>
            <a:stretch>
              <a:fillRect/>
            </a:stretch>
          </p:blipFill>
          <p:spPr>
            <a:xfrm>
              <a:off x="6045581" y="4638056"/>
              <a:ext cx="1626854" cy="1578730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47A4A12A-ED36-4426-4C68-9D2647F87263}"/>
                </a:ext>
              </a:extLst>
            </p:cNvPr>
            <p:cNvSpPr txBox="1"/>
            <p:nvPr/>
          </p:nvSpPr>
          <p:spPr>
            <a:xfrm>
              <a:off x="6641801" y="6260856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3]</a:t>
              </a:r>
            </a:p>
          </p:txBody>
        </p:sp>
        <p:sp>
          <p:nvSpPr>
            <p:cNvPr id="69" name="직사각형 310">
              <a:extLst>
                <a:ext uri="{FF2B5EF4-FFF2-40B4-BE49-F238E27FC236}">
                  <a16:creationId xmlns:a16="http://schemas.microsoft.com/office/drawing/2014/main" id="{4F786461-2648-5A4B-5EBA-16F915265CEB}"/>
                </a:ext>
              </a:extLst>
            </p:cNvPr>
            <p:cNvSpPr/>
            <p:nvPr/>
          </p:nvSpPr>
          <p:spPr>
            <a:xfrm>
              <a:off x="5911633" y="4474707"/>
              <a:ext cx="1894750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연출의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에 창이 추가됩니다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.) </a:t>
              </a: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08BACB-84E7-5035-D235-D80E8337D394}"/>
                </a:ext>
              </a:extLst>
            </p:cNvPr>
            <p:cNvGrpSpPr/>
            <p:nvPr/>
          </p:nvGrpSpPr>
          <p:grpSpPr>
            <a:xfrm>
              <a:off x="5347008" y="1972981"/>
              <a:ext cx="3023603" cy="2222629"/>
              <a:chOff x="5217829" y="1972981"/>
              <a:chExt cx="3023603" cy="2222629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1C64535E-5563-A4C4-BE1C-578685332E80}"/>
                  </a:ext>
                </a:extLst>
              </p:cNvPr>
              <p:cNvSpPr/>
              <p:nvPr/>
            </p:nvSpPr>
            <p:spPr>
              <a:xfrm>
                <a:off x="5217829" y="1972981"/>
                <a:ext cx="3023603" cy="22226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5788C007-C360-360E-960A-850AAA14031B}"/>
                  </a:ext>
                </a:extLst>
              </p:cNvPr>
              <p:cNvGrpSpPr/>
              <p:nvPr/>
            </p:nvGrpSpPr>
            <p:grpSpPr>
              <a:xfrm>
                <a:off x="5328784" y="2815031"/>
                <a:ext cx="2801692" cy="248400"/>
                <a:chOff x="5389353" y="2815031"/>
                <a:chExt cx="2801692" cy="248400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437A18C-50B6-3270-BE8A-60E9DFB324E9}"/>
                    </a:ext>
                  </a:extLst>
                </p:cNvPr>
                <p:cNvSpPr/>
                <p:nvPr/>
              </p:nvSpPr>
              <p:spPr>
                <a:xfrm>
                  <a:off x="5389353" y="2815031"/>
                  <a:ext cx="2801692" cy="2484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5" name="직사각형 310">
                  <a:extLst>
                    <a:ext uri="{FF2B5EF4-FFF2-40B4-BE49-F238E27FC236}">
                      <a16:creationId xmlns:a16="http://schemas.microsoft.com/office/drawing/2014/main" id="{D73D6BE4-059B-E256-3D2E-80C9D9F1DDD9}"/>
                    </a:ext>
                  </a:extLst>
                </p:cNvPr>
                <p:cNvSpPr/>
                <p:nvPr/>
              </p:nvSpPr>
              <p:spPr>
                <a:xfrm>
                  <a:off x="5477857" y="2869982"/>
                  <a:ext cx="2624684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종료 후 자연스럽게 전투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전환합니다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</a:p>
              </p:txBody>
            </p:sp>
          </p:grpSp>
          <p:sp>
            <p:nvSpPr>
              <p:cNvPr id="146" name="TextBox 65">
                <a:extLst>
                  <a:ext uri="{FF2B5EF4-FFF2-40B4-BE49-F238E27FC236}">
                    <a16:creationId xmlns:a16="http://schemas.microsoft.com/office/drawing/2014/main" id="{E5D773A5-12BE-9982-C3C7-14FF507B09B3}"/>
                  </a:ext>
                </a:extLst>
              </p:cNvPr>
              <p:cNvSpPr txBox="1"/>
              <p:nvPr/>
            </p:nvSpPr>
            <p:spPr>
              <a:xfrm>
                <a:off x="5536836" y="3107338"/>
                <a:ext cx="238558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spcAft>
                    <a:spcPts val="300"/>
                  </a:spcAft>
                  <a:buFont typeface="Wingdings" panose="05000000000000000000" pitchFamily="2" charset="2"/>
                  <a:buChar char="Ø"/>
                </a:pP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전환 중 이동기 사용 시 전환 모션이 </a:t>
                </a:r>
                <a:r>
                  <a:rPr lang="ko-KR" altLang="en-US" sz="800" i="1" dirty="0" err="1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캔슬됩니다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b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 가능</a:t>
                </a:r>
                <a:r>
                  <a:rPr lang="en-US" altLang="ko-KR" sz="800" i="1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</a:p>
            </p:txBody>
          </p:sp>
        </p:grpSp>
      </p:grp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CA71FC8B-56FA-93F1-A3F1-BA5E7EA6969D}"/>
              </a:ext>
            </a:extLst>
          </p:cNvPr>
          <p:cNvSpPr/>
          <p:nvPr/>
        </p:nvSpPr>
        <p:spPr>
          <a:xfrm>
            <a:off x="5108950" y="4053127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58CAEDB9-EF71-2E99-ECC5-59A6CE15709C}"/>
              </a:ext>
            </a:extLst>
          </p:cNvPr>
          <p:cNvGrpSpPr/>
          <p:nvPr/>
        </p:nvGrpSpPr>
        <p:grpSpPr>
          <a:xfrm>
            <a:off x="1172850" y="2315971"/>
            <a:ext cx="3831113" cy="248400"/>
            <a:chOff x="192087" y="1132586"/>
            <a:chExt cx="3831113" cy="248400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520BBA9-C8AD-ECB3-A19A-63B459404A0A}"/>
                </a:ext>
              </a:extLst>
            </p:cNvPr>
            <p:cNvSpPr/>
            <p:nvPr/>
          </p:nvSpPr>
          <p:spPr>
            <a:xfrm>
              <a:off x="192087" y="1132586"/>
              <a:ext cx="3831113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직사각형 310">
              <a:extLst>
                <a:ext uri="{FF2B5EF4-FFF2-40B4-BE49-F238E27FC236}">
                  <a16:creationId xmlns:a16="http://schemas.microsoft.com/office/drawing/2014/main" id="{9CC60DBD-69A5-5141-F37E-EC420096E1EE}"/>
                </a:ext>
              </a:extLst>
            </p:cNvPr>
            <p:cNvSpPr/>
            <p:nvPr/>
          </p:nvSpPr>
          <p:spPr>
            <a:xfrm>
              <a:off x="804088" y="1187537"/>
              <a:ext cx="1819976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창을 하늘을 향해 들어올립니다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3" name="직사각형 310">
              <a:extLst>
                <a:ext uri="{FF2B5EF4-FFF2-40B4-BE49-F238E27FC236}">
                  <a16:creationId xmlns:a16="http://schemas.microsoft.com/office/drawing/2014/main" id="{63C35420-9C63-CF1B-76EA-0392CF1437FD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50" name="직사각형 310">
            <a:extLst>
              <a:ext uri="{FF2B5EF4-FFF2-40B4-BE49-F238E27FC236}">
                <a16:creationId xmlns:a16="http://schemas.microsoft.com/office/drawing/2014/main" id="{5F84FF08-0A0E-C23A-105A-8267AB22A34C}"/>
              </a:ext>
            </a:extLst>
          </p:cNvPr>
          <p:cNvSpPr/>
          <p:nvPr/>
        </p:nvSpPr>
        <p:spPr>
          <a:xfrm>
            <a:off x="3474352" y="4119834"/>
            <a:ext cx="1393578" cy="12311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72000" tIns="0" rIns="0" bIns="0" rtlCol="0" anchor="ctr" anchorCtr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창을 들어올린 채로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잠시 유지</a:t>
            </a:r>
            <a:r>
              <a:rPr lang="en-US" altLang="ko-KR" sz="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E3BFEA7-5CB4-9B4B-921E-CF4032566940}"/>
              </a:ext>
            </a:extLst>
          </p:cNvPr>
          <p:cNvSpPr/>
          <p:nvPr/>
        </p:nvSpPr>
        <p:spPr>
          <a:xfrm>
            <a:off x="1172851" y="2067571"/>
            <a:ext cx="3831113" cy="22226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TextBox 4">
            <a:extLst>
              <a:ext uri="{FF2B5EF4-FFF2-40B4-BE49-F238E27FC236}">
                <a16:creationId xmlns:a16="http://schemas.microsoft.com/office/drawing/2014/main" id="{E4DFCE7C-8ED1-087E-9D48-AC66FF351D21}"/>
              </a:ext>
            </a:extLst>
          </p:cNvPr>
          <p:cNvSpPr txBox="1"/>
          <p:nvPr/>
        </p:nvSpPr>
        <p:spPr>
          <a:xfrm>
            <a:off x="1817713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1’-1]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TextBox 4">
            <a:extLst>
              <a:ext uri="{FF2B5EF4-FFF2-40B4-BE49-F238E27FC236}">
                <a16:creationId xmlns:a16="http://schemas.microsoft.com/office/drawing/2014/main" id="{AEE18F5B-BCC8-E616-A46E-0D6034E374D3}"/>
              </a:ext>
            </a:extLst>
          </p:cNvPr>
          <p:cNvSpPr txBox="1"/>
          <p:nvPr/>
        </p:nvSpPr>
        <p:spPr>
          <a:xfrm>
            <a:off x="3578305" y="2610365"/>
            <a:ext cx="484107" cy="123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 [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</a:rPr>
              <a:t>모션 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</a:rPr>
              <a:t>1’-2]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00BDD-6950-E65D-9D87-FE4CA8D04517}"/>
              </a:ext>
            </a:extLst>
          </p:cNvPr>
          <p:cNvSpPr/>
          <p:nvPr/>
        </p:nvSpPr>
        <p:spPr>
          <a:xfrm>
            <a:off x="11909147" y="390880"/>
            <a:ext cx="72000" cy="6467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1CAD71-7F99-E433-C36A-5F4B4B813926}"/>
              </a:ext>
            </a:extLst>
          </p:cNvPr>
          <p:cNvSpPr/>
          <p:nvPr/>
        </p:nvSpPr>
        <p:spPr>
          <a:xfrm>
            <a:off x="11918849" y="404215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A14EB82A-5256-6898-2151-68F81D36DA45}"/>
              </a:ext>
            </a:extLst>
          </p:cNvPr>
          <p:cNvCxnSpPr>
            <a:cxnSpLocks/>
          </p:cNvCxnSpPr>
          <p:nvPr/>
        </p:nvCxnSpPr>
        <p:spPr>
          <a:xfrm flipH="1">
            <a:off x="11945147" y="6649633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1" name="직사각형 310">
            <a:extLst>
              <a:ext uri="{FF2B5EF4-FFF2-40B4-BE49-F238E27FC236}">
                <a16:creationId xmlns:a16="http://schemas.microsoft.com/office/drawing/2014/main" id="{D3C452E8-4FC6-9866-CD7D-44BEEB1F8DA7}"/>
              </a:ext>
            </a:extLst>
          </p:cNvPr>
          <p:cNvSpPr/>
          <p:nvPr/>
        </p:nvSpPr>
        <p:spPr>
          <a:xfrm>
            <a:off x="11006826" y="6717109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30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678F3-BD40-4922-456F-3F092922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48B8C9-33FA-8358-995B-D81C694AD4AC}"/>
              </a:ext>
            </a:extLst>
          </p:cNvPr>
          <p:cNvSpPr>
            <a:spLocks/>
          </p:cNvSpPr>
          <p:nvPr/>
        </p:nvSpPr>
        <p:spPr>
          <a:xfrm>
            <a:off x="192087" y="-81507"/>
            <a:ext cx="857157" cy="3246723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560386-F6E5-BD9F-3451-6B49E3CA1F67}"/>
              </a:ext>
            </a:extLst>
          </p:cNvPr>
          <p:cNvSpPr>
            <a:spLocks/>
          </p:cNvSpPr>
          <p:nvPr/>
        </p:nvSpPr>
        <p:spPr>
          <a:xfrm>
            <a:off x="1049244" y="-81507"/>
            <a:ext cx="10950604" cy="3246723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31B543-3F46-8356-3062-BE2AA003FC1D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F6BD61-30EF-9FCF-C058-A23618E5E6A8}"/>
              </a:ext>
            </a:extLst>
          </p:cNvPr>
          <p:cNvGrpSpPr/>
          <p:nvPr/>
        </p:nvGrpSpPr>
        <p:grpSpPr>
          <a:xfrm>
            <a:off x="1152908" y="318521"/>
            <a:ext cx="10724848" cy="3211658"/>
            <a:chOff x="1152908" y="318521"/>
            <a:chExt cx="10724848" cy="3211658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1E1C286F-CDC9-64D1-4434-FB22EBD8878A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3DCF5C80-CBBD-5FE5-6282-F776EF2555B2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7A285124-C096-195A-9911-1F383BA90347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136EC465-88B2-0D8A-C965-F61D53773F24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074CA6E5-185F-95D9-163A-B27A37D34363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893A3BC7-9F96-DE13-26F4-EFD4396DCA3E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8D1B088-2745-C37F-1068-D21CDD295948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535B479-4833-B61E-504E-0AF156BBD651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2B22EC5-2385-BD3A-9125-ABC63977F0D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A65C13E3-0662-FBBC-7A61-886EF806FB34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2AEE3A3A-C10A-65D3-9BC1-DE75AA4FFCD9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D2B80886-72C8-133B-35A6-775F5CFA6A3E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D912C84C-0860-2802-FF68-E427E60A43CC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A45228C6-75A3-58F0-E3D3-70BAFDB3ACC9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BED0503-3F33-32E6-AC8B-CC65F79E13DB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A5450736-167F-AC2A-AAE6-6CDAC46EFDAB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0A5F6C3-2FD9-BDEF-A1C4-53644B9337BB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340060BD-B397-0406-40FF-1FB13F8ECCFF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E9B9A538-8A7D-2DBA-1F5F-B38CAF88B36E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3C9AC681-4348-AE37-C767-354EC50D4919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B60D47B9-DC7C-F509-FDDA-12D8FE5CAB41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2E179396-2148-0DFE-A2A8-7C75E7F2AA1B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2278B9F-3D09-9BD4-970F-AF1B957B45F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ABAF87E-89CD-AD6C-FAA8-9457F82898BF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62F9FBF-166A-4DE2-5F82-DC0E0F66E697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C4740B1F-FE02-0342-A550-13CC874D0217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F2E4F521-A88A-FFE3-362E-DDEE9B2F3CA3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6FEF0A74-5FEC-2C0C-72A1-4A3FC532BE10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A1344895-FE2B-047E-2DC6-1750A6FA944A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792AA24E-507B-7D32-E6E9-4BDF93D7CBE5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C8C311E0-3A35-170C-37A1-59E513397F9C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C7FE8591-34ED-35D4-F927-0B8A9C0AD9CD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34B22EAA-322A-9391-432D-5E79BD49D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D81886EB-09CC-B41B-589F-DAC6CD12A0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18832E20-920A-DA71-74A3-59AA8F9B0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186F93F1-927E-8975-133B-9A6B520663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89347193-0471-7AA7-41E2-B90BE967D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1CBF22B9-5547-DDEC-50FC-9286F5558AE6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76E2322A-455F-243D-A8BA-BD0970ACA2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6E05360-C573-5E70-0159-E4CE3B0AC3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A493B3A4-5A9C-F2CB-3965-BE86449E57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46BF1A4-BE2C-52EB-7FA6-9839EF2A61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0771F945-8B02-25A2-A0EB-98CE9B4A5A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9A1F467D-23FA-F193-3B93-F76CE12A96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6DD454E6-19C2-62D3-CB58-E995BCA8CB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A97A9385-7AA6-DF5F-0524-4D75ABB1BE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4308325A-1D13-60E4-B4D7-7E046E9815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19627549-004F-77E9-665F-89A8664BBDE1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8FE36ABB-6E8B-E2BF-4152-DD2537D562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02AC1DAD-FF01-77DC-F900-A0F66BE8D8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B8F0377E-9D77-AB90-D4F2-1185C45673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ECDFD6E3-5B4A-F9A9-0CEF-D5A179176B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F28E7A95-49C5-CC89-4C78-9FD0CC790D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BE469CB5-3021-1F97-129B-86EDF7ABB0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888E47DA-5FE5-E034-1488-81468ACF9D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EDA9143E-03EF-54B8-9635-0454A7DA7B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861ED0DB-C06E-095C-A736-363036541C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CF562A14-53A2-BB38-91DF-8A15701A1406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D087BB14-1A9F-CD88-C71D-B45E4E573E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FBF82BB5-76BA-08D2-954A-3828A1BA81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3BA477E1-9A16-87EA-C4C7-E0694BBDA4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465D834B-8BA6-0FA5-FAA0-098C49A8F0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48A41A96-D7FE-DB98-891A-94967B2F018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BE526825-3A0C-58B4-BD0A-6BDA93AF20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68850263-86E6-3A9C-B3F6-23A9D80C22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AB4EECC7-D859-3F56-8C22-BDB6F0F05A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A8AF694F-8A95-AC54-BF29-168EECA8FC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7101FC16-3BEC-4B7F-1A32-4D44B90B0695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FF628B24-7396-9E10-5AEC-CB41BE973E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35A91DFD-814F-A309-31B9-CDB6354758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726A0ACC-AE7B-E2F9-78C4-1DC2A55F07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E92EA0E-481C-68F7-A681-4A162D24D1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3535E04D-E6DF-EA91-C819-91C99B2B7F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274A93A-5C10-1A0B-99F0-0C80BC227A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FF767A0D-0357-669A-F6CB-00A1977711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4C9A46EA-F38B-E59B-59AD-CFF1FAF6C0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50BC1706-0581-2EC5-58EB-64556190CD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273A43FC-BAD1-915A-35C1-4C2667B3936B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01C7EB16-8491-1BE8-B770-9EC2D9FEEC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C9BA222B-DDA7-AA7F-458F-F852A0CBDB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FAD6211D-865A-2B47-0B8D-17B9F0FFF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B13FB262-51D5-932C-CD68-CBA07C2FA3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543C1B71-F57B-BE60-FB5F-983472AB7A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24F9D8F2-469D-7966-D89F-1730A889C1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0A05D1AA-04C8-6557-D7EA-82D42C577F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129E726E-1146-2194-4A21-41DC59E5D6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948DB1B9-F2F6-225E-6CD2-467B7D4FAF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75063686-DB98-BFBE-397A-283476AE4724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A7F699AE-935F-2DB4-C8D0-BB0AA45ED0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812B77C1-7319-3829-0804-27C4500C7D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760C44F8-C8C1-4687-48A1-AA601C1F69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0C8A44E4-B50D-7303-ACA1-F44DCB89DF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0B579580-D620-77B0-A417-6E5D7EBEA0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C92E9A22-6912-D189-4B9C-D39D845FFD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C29DD8E4-9502-F3E8-DADE-395E84D061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CDC9B6E0-558A-7F4F-6852-FD6C16898A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C46AEBE5-725F-F2CB-5FF4-8264E012A2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299BF24-0D4D-C4E1-E224-2E9F3A6822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A984AA5-1CF2-6629-9268-F1FBBCEC75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9271CE15-7F70-C0F5-5BDD-104CC86F457B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FBE35F00-6511-4775-9C1E-1868819F6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A0F9BB36-C26E-3244-C329-99B238D5E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88D5D30-6BC2-AFA2-67AA-29B70930F5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E9BCA18A-CFFC-EE0C-43B0-BFD00C44B4B4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4539C72F-F7A9-2800-7C43-5C4414961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85EFE994-F492-B7CC-C02A-806892CC1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6BAF97D7-D09B-1290-9185-109252C8D3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E874E72F-77E6-E060-DF91-CB26D2AB6A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0F46B490-DA79-7848-8937-84151B64B6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949A491-2344-B8CE-D3A9-97D1465D9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14428658-1FEE-50CC-B4C8-1100640C01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2B7D5575-069E-B963-A61B-34501BB8F1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ECF68EE7-74E8-D1F1-FB9F-B85DC6A105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A9DEBE08-E694-1E4A-077B-A4CE6C903332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93F856B7-0747-F5D0-2F79-C2E558C7A8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8E2C200B-9083-A797-25F4-413A05151B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D474EC2D-8B70-E80A-45D0-1719D820F2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EEBB7B0B-8618-5FEE-6CF2-13373C3CDE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FE0ED517-4EFE-CFB1-B53A-BD3C349A42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1FBB5791-6D07-EB42-FF9B-71F1808804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8C097284-3A51-E67A-ABDE-5ECD00276A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534C636D-AA47-481C-E469-D6404090787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DA99BFAB-7E98-969C-805E-B633C36896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D14FD0AA-9B92-188B-3539-B0BAA8FE48DC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4E4B3D3A-DCB1-033B-5D14-53F484CFCF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13765A3C-401B-39B5-9CF9-D6B5D112CE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E508502D-D4E8-FE60-D5A2-7ECA6EF1C4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489921FB-5F51-6874-13F7-2C1FB45A5B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211FB7DB-B106-494B-C41F-8C65AC3408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3578B13-B3EC-0A22-D8C3-E32BF0109F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A5A602EE-20FD-34A2-FED7-AD9B5A75B2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B44FA7D4-0D0F-3D4A-2501-B2D439082C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DC9F26A9-2FCF-5D1B-B2FC-73D9633568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2972EB27-1884-4B08-50A0-542A60990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4E6ABA32-900E-1429-73C0-088C56B2BE10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035A0B54-581A-C2CA-1D04-E88044202479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5551A67D-997C-7941-DE54-BF6A8BE55E20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92E871B8-F4AC-5147-F2AD-F8613D388521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792AB236-D1C7-C38E-C178-15579DB3B334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3C5CFFE7-0EB5-74CF-5F1D-7C7FFB98885B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E18E776F-6A45-B002-BF2B-7CFE13E46C8B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27D38A6-C6CF-4699-9922-829A8F572504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DA456F97-1B37-D3F3-B93A-91BF05FCDC4A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ED773D66-893B-DD74-BBF8-0051A988F97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DCCBB630-AD94-4265-BB3A-53CA282829FF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66EFF8E0-35D1-E66B-E2C6-2F14ABBEC061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E19986FD-2436-03A3-A588-A867683E60E4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2F954A6-D6A0-AF6B-C85F-3ECC7C12C1E2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97923261-3909-0B1E-5591-BA95F9017AA7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89694DE7-EC77-522B-245C-B416D5544EA0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79D431C0-834F-4579-FF12-2728EFC92676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283D203C-6FDB-CDFC-6453-163253BF7E2B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8539DC2B-FFC5-C65E-34EA-4AA58CBF294B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463DAEAE-8887-4C82-C493-10AB1768AE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A6E2C6B7-7C39-4CF6-5584-B5AA472BE4EB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3F660EC4-C549-975C-009B-4D41E927DD0A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A07C80A8-CBC6-0DD6-F04D-AF8D6D0DB0D7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36B494-F9D7-F8A5-A1F5-6778EB63A472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106727-FFAA-C54E-3F16-6E0E84C52099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140E9684-8D1D-F232-9CC5-5E03DA7C0986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659E6B13-DE4D-EE1B-1983-A84B3C883355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1776849A-F0E3-0B3E-804E-30498279D71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A738C064-0E9B-B084-1AD6-5763BA9A77A8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93DA85-FB62-EB6A-C8A2-ADCF78386418}"/>
                </a:ext>
              </a:extLst>
            </p:cNvPr>
            <p:cNvSpPr txBox="1"/>
            <p:nvPr/>
          </p:nvSpPr>
          <p:spPr>
            <a:xfrm>
              <a:off x="5067674" y="3376419"/>
              <a:ext cx="2056653" cy="15376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전체 연출 비교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청룡진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_</a:t>
              </a:r>
              <a:r>
                <a:rPr lang="ko-KR" altLang="en-US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연출비교</a:t>
              </a:r>
              <a:r>
                <a:rPr lang="en-US" altLang="ko-KR" sz="999" b="1" dirty="0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r>
                <a:rPr lang="en-US" altLang="ko-KR" sz="999" b="1" dirty="0" err="1">
                  <a:solidFill>
                    <a:schemeClr val="accent4">
                      <a:lumMod val="7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  <a:hlinkClick r:id="rId2" tooltip="전체 연출 비교 이미지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svg</a:t>
              </a:r>
              <a:endPara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071F3DCE-BC21-91E1-2B09-31890E2D30C6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4B84A-7864-7696-CE6E-B69EF6F8D8B7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6C3917-702F-4E8A-EA87-B052C615FA1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2843-0706-C3DA-0F2C-55E81FCC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14817DC-0003-DFA1-86E0-96D8C52F48B3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8688EF-D843-F701-63E3-1868B7219BD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44ABC-3655-95D8-2583-5845D5A0F29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9E4C376-86CB-3081-8FAA-12A45424FCD7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A79E709-7BFC-9558-E9E3-8E1D62ABE58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3B98FD-070F-BF67-93C4-864DE41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83209"/>
              </p:ext>
            </p:extLst>
          </p:nvPr>
        </p:nvGraphicFramePr>
        <p:xfrm>
          <a:off x="192088" y="636687"/>
          <a:ext cx="11799284" cy="11209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{“width” : 5.0, “height”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4C4031-BB05-69B9-6B6C-980F295D5162}"/>
              </a:ext>
            </a:extLst>
          </p:cNvPr>
          <p:cNvGrpSpPr/>
          <p:nvPr/>
        </p:nvGrpSpPr>
        <p:grpSpPr>
          <a:xfrm>
            <a:off x="192088" y="2412217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DE979D-81D3-0CEA-E3BE-00CE03F2B30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9E9C2B-0BA2-3EAC-4D9B-BB9EF0D4FAF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61060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</a:t>
                </a: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BEDD1A1-6E98-379B-592A-3A71056EA9A5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802689" y="256159"/>
                <a:ext cx="1019722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BF57C86-091D-E2D3-0090-D04779C45CC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3CD25-033A-4693-73D2-85829F53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15573"/>
              </p:ext>
            </p:extLst>
          </p:nvPr>
        </p:nvGraphicFramePr>
        <p:xfrm>
          <a:off x="192088" y="2859991"/>
          <a:ext cx="10323195" cy="3032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3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7895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06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652963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티어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옵션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index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강화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뇌진탕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41}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약점 공략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cri_hit_dmg_increase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집중 공략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1.0}, </a:t>
                      </a:r>
                    </a:p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대지 파괴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effect_type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earthquake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anim_resource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area_decrease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861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빠른 준비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0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cool_down_minus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3T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최후의 판단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identity_gauge_use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dmg_increase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AED0A7-3B41-4B7F-DE0B-F5C305EDA4D4}"/>
              </a:ext>
            </a:extLst>
          </p:cNvPr>
          <p:cNvSpPr txBox="1"/>
          <p:nvPr/>
        </p:nvSpPr>
        <p:spPr>
          <a:xfrm>
            <a:off x="9806428" y="1865496"/>
            <a:ext cx="2184944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(Skill-Effect Table)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6118-F59E-7042-B99A-D888AFD4850B}"/>
              </a:ext>
            </a:extLst>
          </p:cNvPr>
          <p:cNvSpPr txBox="1"/>
          <p:nvPr/>
        </p:nvSpPr>
        <p:spPr>
          <a:xfrm>
            <a:off x="9352779" y="6152063"/>
            <a:ext cx="2638593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부록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트라이포드 효과 테이블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(Tripod-Effect Table)</a:t>
            </a:r>
          </a:p>
        </p:txBody>
      </p:sp>
    </p:spTree>
    <p:extLst>
      <p:ext uri="{BB962C8B-B14F-4D97-AF65-F5344CB8AC3E}">
        <p14:creationId xmlns:p14="http://schemas.microsoft.com/office/powerpoint/2010/main" val="21459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55196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7644</TotalTime>
  <Words>2188</Words>
  <Application>Microsoft Office PowerPoint</Application>
  <PresentationFormat>와이드스크린</PresentationFormat>
  <Paragraphs>516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265</cp:revision>
  <dcterms:created xsi:type="dcterms:W3CDTF">2025-06-06T11:22:44Z</dcterms:created>
  <dcterms:modified xsi:type="dcterms:W3CDTF">2025-07-19T08:19:58Z</dcterms:modified>
</cp:coreProperties>
</file>